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8"/>
  </p:notesMasterIdLst>
  <p:sldIdLst>
    <p:sldId id="256" r:id="rId2"/>
    <p:sldId id="257" r:id="rId3"/>
    <p:sldId id="258" r:id="rId4"/>
    <p:sldId id="260" r:id="rId5"/>
    <p:sldId id="261" r:id="rId6"/>
    <p:sldId id="262" r:id="rId7"/>
    <p:sldId id="263" r:id="rId8"/>
    <p:sldId id="264" r:id="rId9"/>
    <p:sldId id="302" r:id="rId10"/>
    <p:sldId id="303" r:id="rId11"/>
    <p:sldId id="304" r:id="rId12"/>
    <p:sldId id="305" r:id="rId13"/>
    <p:sldId id="266" r:id="rId14"/>
    <p:sldId id="307" r:id="rId15"/>
    <p:sldId id="310" r:id="rId16"/>
    <p:sldId id="308" r:id="rId17"/>
  </p:sldIdLst>
  <p:sldSz cx="9144000" cy="5143500" type="screen16x9"/>
  <p:notesSz cx="6858000" cy="9144000"/>
  <p:embeddedFontLst>
    <p:embeddedFont>
      <p:font typeface="Exo 2" pitchFamily="2" charset="0"/>
      <p:regular r:id="rId19"/>
      <p:bold r:id="rId20"/>
      <p:boldItalic r:id="rId21"/>
    </p:embeddedFont>
    <p:embeddedFont>
      <p:font typeface="Fira Sans Extra Condensed" panose="020B0604020202020204" charset="0"/>
      <p:regular r:id="rId22"/>
      <p:bold r:id="rId23"/>
      <p:italic r:id="rId24"/>
      <p:boldItalic r:id="rId25"/>
    </p:embeddedFont>
    <p:embeddedFont>
      <p:font typeface="Fira Sans Extra Condensed Medium" panose="020B0604020202020204" charset="0"/>
      <p:regular r:id="rId26"/>
      <p:bold r:id="rId27"/>
      <p:italic r:id="rId28"/>
      <p:boldItalic r:id="rId29"/>
    </p:embeddedFont>
    <p:embeddedFont>
      <p:font typeface="Lato" panose="020F0502020204030203" pitchFamily="34" charset="0"/>
      <p:regular r:id="rId30"/>
      <p:bold r:id="rId31"/>
      <p:italic r:id="rId32"/>
      <p:boldItalic r:id="rId33"/>
    </p:embeddedFont>
    <p:embeddedFont>
      <p:font typeface="Lato Light" panose="020F0302020204030203" pitchFamily="34" charset="0"/>
      <p:regular r:id="rId34"/>
      <p:bold r:id="rId35"/>
      <p:italic r:id="rId36"/>
      <p:boldItalic r:id="rId37"/>
    </p:embeddedFont>
    <p:embeddedFont>
      <p:font typeface="Pathway Gothic One" panose="020B0604020202020204" charset="0"/>
      <p:regular r:id="rId38"/>
    </p:embeddedFon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989">
          <p15:clr>
            <a:srgbClr val="9AA0A6"/>
          </p15:clr>
        </p15:guide>
        <p15:guide id="2" orient="horz" pos="1620">
          <p15:clr>
            <a:srgbClr val="9AA0A6"/>
          </p15:clr>
        </p15:guide>
        <p15:guide id="3" orient="horz" pos="1134">
          <p15:clr>
            <a:srgbClr val="9AA0A6"/>
          </p15:clr>
        </p15:guide>
        <p15:guide id="4" orient="horz" pos="1446">
          <p15:clr>
            <a:srgbClr val="9AA0A6"/>
          </p15:clr>
        </p15:guide>
        <p15:guide id="5"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B4592"/>
    <a:srgbClr val="E1D2EC"/>
    <a:srgbClr val="E4A9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A683F62-08FA-4188-A0B0-4031EC46A90E}">
  <a:tblStyle styleId="{BA683F62-08FA-4188-A0B0-4031EC46A90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0" d="100"/>
          <a:sy n="80" d="100"/>
        </p:scale>
        <p:origin x="398" y="581"/>
      </p:cViewPr>
      <p:guideLst>
        <p:guide orient="horz" pos="989"/>
        <p:guide orient="horz" pos="1620"/>
        <p:guide orient="horz" pos="1134"/>
        <p:guide orient="horz" pos="1446"/>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594978f3f7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594978f3f7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88316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1669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96c38e4aa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96c38e4aa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55819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596c38e4aa_3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596c38e4aa_3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70322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78362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
        <p:cNvGrpSpPr/>
        <p:nvPr/>
      </p:nvGrpSpPr>
      <p:grpSpPr>
        <a:xfrm>
          <a:off x="0" y="0"/>
          <a:ext cx="0" cy="0"/>
          <a:chOff x="0" y="0"/>
          <a:chExt cx="0" cy="0"/>
        </a:xfrm>
      </p:grpSpPr>
      <p:sp>
        <p:nvSpPr>
          <p:cNvPr id="1111" name="Google Shape;1111;g54dda1946d_4_2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 name="Google Shape;1112;g54dda1946d_4_2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9985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594978f3f7_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594978f3f7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96c38e4aa_3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96c38e4aa_3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59591afc18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59591afc1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96c38e4aa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96c38e4aa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596c38e4aa_3_3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596c38e4aa_3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06150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TLE OPENING"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720000" y="882300"/>
            <a:ext cx="4616400" cy="1040700"/>
            <a:chOff x="720000" y="882300"/>
            <a:chExt cx="4616400" cy="1040700"/>
          </a:xfrm>
        </p:grpSpPr>
        <p:sp>
          <p:nvSpPr>
            <p:cNvPr id="13" name="Google Shape;13;p2"/>
            <p:cNvSpPr/>
            <p:nvPr/>
          </p:nvSpPr>
          <p:spPr>
            <a:xfrm>
              <a:off x="1021200" y="882300"/>
              <a:ext cx="4315200" cy="10407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742913" y="1228637"/>
              <a:ext cx="302200" cy="348027"/>
            </a:xfrm>
            <a:prstGeom prst="flowChartMerge">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txBox="1">
            <a:spLocks noGrp="1"/>
          </p:cNvSpPr>
          <p:nvPr>
            <p:ph type="ctrTitle"/>
          </p:nvPr>
        </p:nvSpPr>
        <p:spPr>
          <a:xfrm>
            <a:off x="1281952" y="35100"/>
            <a:ext cx="5100000" cy="1887900"/>
          </a:xfrm>
          <a:prstGeom prst="rect">
            <a:avLst/>
          </a:prstGeom>
        </p:spPr>
        <p:txBody>
          <a:bodyPr spcFirstLastPara="1" wrap="square" lIns="91425" tIns="234000" rIns="91425" bIns="91425" anchor="b" anchorCtr="0">
            <a:noAutofit/>
          </a:bodyPr>
          <a:lstStyle>
            <a:lvl1pPr lvl="0" rtl="0">
              <a:spcBef>
                <a:spcPts val="0"/>
              </a:spcBef>
              <a:spcAft>
                <a:spcPts val="0"/>
              </a:spcAft>
              <a:buClr>
                <a:srgbClr val="BB4592"/>
              </a:buClr>
              <a:buSzPts val="6000"/>
              <a:buNone/>
              <a:defRPr sz="6000">
                <a:solidFill>
                  <a:srgbClr val="BB459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endParaRPr/>
          </a:p>
        </p:txBody>
      </p:sp>
      <p:sp>
        <p:nvSpPr>
          <p:cNvPr id="18" name="Google Shape;18;p2"/>
          <p:cNvSpPr txBox="1">
            <a:spLocks noGrp="1"/>
          </p:cNvSpPr>
          <p:nvPr>
            <p:ph type="subTitle" idx="1"/>
          </p:nvPr>
        </p:nvSpPr>
        <p:spPr>
          <a:xfrm>
            <a:off x="1304695" y="1884900"/>
            <a:ext cx="3713700" cy="670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E1D2EC"/>
              </a:buClr>
              <a:buSzPts val="1400"/>
              <a:buNone/>
              <a:defRPr sz="1400">
                <a:solidFill>
                  <a:srgbClr val="E1D2EC"/>
                </a:solidFill>
              </a:defRPr>
            </a:lvl1pPr>
            <a:lvl2pPr lvl="1" rtl="0">
              <a:lnSpc>
                <a:spcPct val="100000"/>
              </a:lnSpc>
              <a:spcBef>
                <a:spcPts val="0"/>
              </a:spcBef>
              <a:spcAft>
                <a:spcPts val="0"/>
              </a:spcAft>
              <a:buClr>
                <a:srgbClr val="E1DAF2"/>
              </a:buClr>
              <a:buSzPts val="1400"/>
              <a:buNone/>
              <a:defRPr sz="1400">
                <a:solidFill>
                  <a:srgbClr val="E1DAF2"/>
                </a:solidFill>
              </a:defRPr>
            </a:lvl2pPr>
            <a:lvl3pPr lvl="2" rtl="0">
              <a:lnSpc>
                <a:spcPct val="100000"/>
              </a:lnSpc>
              <a:spcBef>
                <a:spcPts val="0"/>
              </a:spcBef>
              <a:spcAft>
                <a:spcPts val="0"/>
              </a:spcAft>
              <a:buClr>
                <a:srgbClr val="E1DAF2"/>
              </a:buClr>
              <a:buSzPts val="1400"/>
              <a:buNone/>
              <a:defRPr sz="1400">
                <a:solidFill>
                  <a:srgbClr val="E1DAF2"/>
                </a:solidFill>
              </a:defRPr>
            </a:lvl3pPr>
            <a:lvl4pPr lvl="3" rtl="0">
              <a:lnSpc>
                <a:spcPct val="100000"/>
              </a:lnSpc>
              <a:spcBef>
                <a:spcPts val="0"/>
              </a:spcBef>
              <a:spcAft>
                <a:spcPts val="0"/>
              </a:spcAft>
              <a:buClr>
                <a:srgbClr val="E1DAF2"/>
              </a:buClr>
              <a:buSzPts val="1400"/>
              <a:buNone/>
              <a:defRPr sz="1400">
                <a:solidFill>
                  <a:srgbClr val="E1DAF2"/>
                </a:solidFill>
              </a:defRPr>
            </a:lvl4pPr>
            <a:lvl5pPr lvl="4" rtl="0">
              <a:lnSpc>
                <a:spcPct val="100000"/>
              </a:lnSpc>
              <a:spcBef>
                <a:spcPts val="0"/>
              </a:spcBef>
              <a:spcAft>
                <a:spcPts val="0"/>
              </a:spcAft>
              <a:buClr>
                <a:srgbClr val="E1DAF2"/>
              </a:buClr>
              <a:buSzPts val="1400"/>
              <a:buNone/>
              <a:defRPr sz="1400">
                <a:solidFill>
                  <a:srgbClr val="E1DAF2"/>
                </a:solidFill>
              </a:defRPr>
            </a:lvl5pPr>
            <a:lvl6pPr lvl="5" rtl="0">
              <a:lnSpc>
                <a:spcPct val="100000"/>
              </a:lnSpc>
              <a:spcBef>
                <a:spcPts val="0"/>
              </a:spcBef>
              <a:spcAft>
                <a:spcPts val="0"/>
              </a:spcAft>
              <a:buClr>
                <a:srgbClr val="E1DAF2"/>
              </a:buClr>
              <a:buSzPts val="1400"/>
              <a:buNone/>
              <a:defRPr sz="1400">
                <a:solidFill>
                  <a:srgbClr val="E1DAF2"/>
                </a:solidFill>
              </a:defRPr>
            </a:lvl6pPr>
            <a:lvl7pPr lvl="6" rtl="0">
              <a:lnSpc>
                <a:spcPct val="100000"/>
              </a:lnSpc>
              <a:spcBef>
                <a:spcPts val="0"/>
              </a:spcBef>
              <a:spcAft>
                <a:spcPts val="0"/>
              </a:spcAft>
              <a:buClr>
                <a:srgbClr val="E1DAF2"/>
              </a:buClr>
              <a:buSzPts val="1400"/>
              <a:buNone/>
              <a:defRPr sz="1400">
                <a:solidFill>
                  <a:srgbClr val="E1DAF2"/>
                </a:solidFill>
              </a:defRPr>
            </a:lvl7pPr>
            <a:lvl8pPr lvl="7" rtl="0">
              <a:lnSpc>
                <a:spcPct val="100000"/>
              </a:lnSpc>
              <a:spcBef>
                <a:spcPts val="0"/>
              </a:spcBef>
              <a:spcAft>
                <a:spcPts val="0"/>
              </a:spcAft>
              <a:buClr>
                <a:srgbClr val="E1DAF2"/>
              </a:buClr>
              <a:buSzPts val="1400"/>
              <a:buNone/>
              <a:defRPr sz="1400">
                <a:solidFill>
                  <a:srgbClr val="E1DAF2"/>
                </a:solidFill>
              </a:defRPr>
            </a:lvl8pPr>
            <a:lvl9pPr lvl="8" rtl="0">
              <a:lnSpc>
                <a:spcPct val="100000"/>
              </a:lnSpc>
              <a:spcBef>
                <a:spcPts val="0"/>
              </a:spcBef>
              <a:spcAft>
                <a:spcPts val="0"/>
              </a:spcAft>
              <a:buClr>
                <a:srgbClr val="E1DAF2"/>
              </a:buClr>
              <a:buSzPts val="1400"/>
              <a:buNone/>
              <a:defRPr sz="1400">
                <a:solidFill>
                  <a:srgbClr val="E1DAF2"/>
                </a:solidFill>
              </a:defRPr>
            </a:lvl9pPr>
          </a:lstStyle>
          <a:p>
            <a:endParaRPr/>
          </a:p>
        </p:txBody>
      </p:sp>
      <p:sp>
        <p:nvSpPr>
          <p:cNvPr id="19" name="Google Shape;19;p2"/>
          <p:cNvSpPr/>
          <p:nvPr/>
        </p:nvSpPr>
        <p:spPr>
          <a:xfrm>
            <a:off x="1304700" y="5238750"/>
            <a:ext cx="1000200" cy="609600"/>
          </a:xfrm>
          <a:prstGeom prst="rect">
            <a:avLst/>
          </a:pr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71525" y="5238750"/>
            <a:ext cx="1000200" cy="609600"/>
          </a:xfrm>
          <a:prstGeom prst="rect">
            <a:avLst/>
          </a:prstGeom>
          <a:solidFill>
            <a:srgbClr val="65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838350" y="5238750"/>
            <a:ext cx="1000200" cy="609600"/>
          </a:xfrm>
          <a:prstGeom prst="rect">
            <a:avLst/>
          </a:prstGeom>
          <a:solidFill>
            <a:srgbClr val="6B3B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048025" y="5238750"/>
            <a:ext cx="1000200" cy="609600"/>
          </a:xfrm>
          <a:prstGeom prst="rect">
            <a:avLst/>
          </a:pr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372000" y="5238750"/>
            <a:ext cx="1000200" cy="609600"/>
          </a:xfrm>
          <a:prstGeom prst="rect">
            <a:avLst/>
          </a:prstGeom>
          <a:solidFill>
            <a:srgbClr val="D6C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IMAGE + TITLE 1">
  <p:cSld name="CUSTOM_1_1_1_1_1_1_1_1_1_1_1_1">
    <p:bg>
      <p:bgPr>
        <a:blipFill>
          <a:blip r:embed="rId2">
            <a:alphaModFix/>
          </a:blip>
          <a:stretch>
            <a:fillRect/>
          </a:stretch>
        </a:blipFill>
        <a:effectLst/>
      </p:bgPr>
    </p:bg>
    <p:spTree>
      <p:nvGrpSpPr>
        <p:cNvPr id="1" name="Shape 114"/>
        <p:cNvGrpSpPr/>
        <p:nvPr/>
      </p:nvGrpSpPr>
      <p:grpSpPr>
        <a:xfrm>
          <a:off x="0" y="0"/>
          <a:ext cx="0" cy="0"/>
          <a:chOff x="0" y="0"/>
          <a:chExt cx="0" cy="0"/>
        </a:xfrm>
      </p:grpSpPr>
      <p:sp>
        <p:nvSpPr>
          <p:cNvPr id="115" name="Google Shape;115;p13"/>
          <p:cNvSpPr txBox="1">
            <a:spLocks noGrp="1"/>
          </p:cNvSpPr>
          <p:nvPr>
            <p:ph type="ctrTitle"/>
          </p:nvPr>
        </p:nvSpPr>
        <p:spPr>
          <a:xfrm flipH="1">
            <a:off x="2798501" y="1872725"/>
            <a:ext cx="3484500" cy="1229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IMAGE + TEXT 2">
  <p:cSld name="CUSTOM_1_1_1_1_1_1_1_1_1_1">
    <p:bg>
      <p:bgPr>
        <a:blipFill>
          <a:blip r:embed="rId2">
            <a:alphaModFix/>
          </a:blip>
          <a:stretch>
            <a:fillRect/>
          </a:stretch>
        </a:blipFill>
        <a:effectLst/>
      </p:bgPr>
    </p:bg>
    <p:spTree>
      <p:nvGrpSpPr>
        <p:cNvPr id="1" name="Shape 116"/>
        <p:cNvGrpSpPr/>
        <p:nvPr/>
      </p:nvGrpSpPr>
      <p:grpSpPr>
        <a:xfrm>
          <a:off x="0" y="0"/>
          <a:ext cx="0" cy="0"/>
          <a:chOff x="0" y="0"/>
          <a:chExt cx="0" cy="0"/>
        </a:xfrm>
      </p:grpSpPr>
      <p:grpSp>
        <p:nvGrpSpPr>
          <p:cNvPr id="117" name="Google Shape;117;p14"/>
          <p:cNvGrpSpPr/>
          <p:nvPr/>
        </p:nvGrpSpPr>
        <p:grpSpPr>
          <a:xfrm>
            <a:off x="2573612" y="1648696"/>
            <a:ext cx="3997216" cy="1303457"/>
            <a:chOff x="2324100" y="645575"/>
            <a:chExt cx="4495800" cy="1614988"/>
          </a:xfrm>
        </p:grpSpPr>
        <p:sp>
          <p:nvSpPr>
            <p:cNvPr id="118" name="Google Shape;118;p14"/>
            <p:cNvSpPr/>
            <p:nvPr/>
          </p:nvSpPr>
          <p:spPr>
            <a:xfrm>
              <a:off x="2324100" y="645575"/>
              <a:ext cx="4495800" cy="13536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4"/>
            <p:cNvSpPr/>
            <p:nvPr/>
          </p:nvSpPr>
          <p:spPr>
            <a:xfrm>
              <a:off x="4273275" y="1904688"/>
              <a:ext cx="597375" cy="355875"/>
            </a:xfrm>
            <a:prstGeom prst="flowChartMerge">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14"/>
          <p:cNvSpPr txBox="1">
            <a:spLocks noGrp="1"/>
          </p:cNvSpPr>
          <p:nvPr>
            <p:ph type="ctrTitle"/>
          </p:nvPr>
        </p:nvSpPr>
        <p:spPr>
          <a:xfrm flipH="1">
            <a:off x="1880400" y="428629"/>
            <a:ext cx="5396700" cy="2204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rgbClr val="BB4592"/>
              </a:buClr>
              <a:buSzPts val="4800"/>
              <a:buNone/>
              <a:defRPr sz="4800">
                <a:solidFill>
                  <a:srgbClr val="BB4592"/>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DESIGN 1">
  <p:cSld name="CUSTOM_1_1_1_1_1_1_1_1_1_1_1_1_1">
    <p:bg>
      <p:bgPr>
        <a:blipFill>
          <a:blip r:embed="rId2">
            <a:alphaModFix/>
          </a:blip>
          <a:stretch>
            <a:fillRect/>
          </a:stretch>
        </a:blipFill>
        <a:effectLst/>
      </p:bgPr>
    </p:bg>
    <p:spTree>
      <p:nvGrpSpPr>
        <p:cNvPr id="1" name="Shape 121"/>
        <p:cNvGrpSpPr/>
        <p:nvPr/>
      </p:nvGrpSpPr>
      <p:grpSpPr>
        <a:xfrm>
          <a:off x="0" y="0"/>
          <a:ext cx="0" cy="0"/>
          <a:chOff x="0" y="0"/>
          <a:chExt cx="0" cy="0"/>
        </a:xfrm>
      </p:grpSpPr>
      <p:sp>
        <p:nvSpPr>
          <p:cNvPr id="122" name="Google Shape;122;p15"/>
          <p:cNvSpPr txBox="1">
            <a:spLocks noGrp="1"/>
          </p:cNvSpPr>
          <p:nvPr>
            <p:ph type="ctrTitle"/>
          </p:nvPr>
        </p:nvSpPr>
        <p:spPr>
          <a:xfrm flipH="1">
            <a:off x="1848400" y="357000"/>
            <a:ext cx="5447100" cy="1229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rgbClr val="E1D2EC"/>
              </a:buClr>
              <a:buSzPts val="3000"/>
              <a:buNone/>
              <a:defRPr sz="3000">
                <a:solidFill>
                  <a:srgbClr val="E1D2EC"/>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DESIGN 2">
  <p:cSld name="CUSTOM_6_2_1">
    <p:bg>
      <p:bgPr>
        <a:blipFill>
          <a:blip r:embed="rId2">
            <a:alphaModFix/>
          </a:blip>
          <a:stretch>
            <a:fillRect/>
          </a:stretch>
        </a:blipFill>
        <a:effectLst/>
      </p:bgPr>
    </p:bg>
    <p:spTree>
      <p:nvGrpSpPr>
        <p:cNvPr id="1" name="Shape 137"/>
        <p:cNvGrpSpPr/>
        <p:nvPr/>
      </p:nvGrpSpPr>
      <p:grpSpPr>
        <a:xfrm>
          <a:off x="0" y="0"/>
          <a:ext cx="0" cy="0"/>
          <a:chOff x="0" y="0"/>
          <a:chExt cx="0" cy="0"/>
        </a:xfrm>
      </p:grpSpPr>
      <p:sp>
        <p:nvSpPr>
          <p:cNvPr id="138" name="Google Shape;138;p17"/>
          <p:cNvSpPr txBox="1">
            <a:spLocks noGrp="1"/>
          </p:cNvSpPr>
          <p:nvPr>
            <p:ph type="ctrTitle"/>
          </p:nvPr>
        </p:nvSpPr>
        <p:spPr>
          <a:xfrm flipH="1">
            <a:off x="1848400" y="357000"/>
            <a:ext cx="5447100" cy="1229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rgbClr val="E1D2EC"/>
              </a:buClr>
              <a:buSzPts val="3000"/>
              <a:buNone/>
              <a:defRPr sz="3000">
                <a:solidFill>
                  <a:srgbClr val="E1D2EC"/>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_1">
    <p:spTree>
      <p:nvGrpSpPr>
        <p:cNvPr id="1" name="Shape 187"/>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p:cSld name="CUSTOM_13">
    <p:bg>
      <p:bgPr>
        <a:noFill/>
        <a:effectLst/>
      </p:bgPr>
    </p:bg>
    <p:spTree>
      <p:nvGrpSpPr>
        <p:cNvPr id="1" name="Shape 18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TITTLE + SUBTITLE">
  <p:cSld name="TITLE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3"/>
          <p:cNvSpPr/>
          <p:nvPr/>
        </p:nvSpPr>
        <p:spPr>
          <a:xfrm rot="10800000">
            <a:off x="2924175" y="562050"/>
            <a:ext cx="3152700" cy="20859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txBox="1">
            <a:spLocks noGrp="1"/>
          </p:cNvSpPr>
          <p:nvPr>
            <p:ph type="ctrTitle"/>
          </p:nvPr>
        </p:nvSpPr>
        <p:spPr>
          <a:xfrm flipH="1">
            <a:off x="1325250" y="-34350"/>
            <a:ext cx="6493500" cy="188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BB4592"/>
              </a:buClr>
              <a:buSzPts val="7200"/>
              <a:buNone/>
              <a:defRPr sz="7200">
                <a:solidFill>
                  <a:srgbClr val="BB459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endParaRPr/>
          </a:p>
        </p:txBody>
      </p:sp>
      <p:sp>
        <p:nvSpPr>
          <p:cNvPr id="32" name="Google Shape;32;p3"/>
          <p:cNvSpPr txBox="1">
            <a:spLocks noGrp="1"/>
          </p:cNvSpPr>
          <p:nvPr>
            <p:ph type="subTitle" idx="1"/>
          </p:nvPr>
        </p:nvSpPr>
        <p:spPr>
          <a:xfrm flipH="1">
            <a:off x="2923175" y="3417788"/>
            <a:ext cx="3297600" cy="6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E1D2EC"/>
              </a:buClr>
              <a:buSzPts val="1200"/>
              <a:buNone/>
              <a:defRPr>
                <a:solidFill>
                  <a:srgbClr val="E1D2EC"/>
                </a:solidFill>
              </a:defRPr>
            </a:lvl1pPr>
            <a:lvl2pPr lvl="1" algn="ctr" rtl="0">
              <a:lnSpc>
                <a:spcPct val="100000"/>
              </a:lnSpc>
              <a:spcBef>
                <a:spcPts val="0"/>
              </a:spcBef>
              <a:spcAft>
                <a:spcPts val="0"/>
              </a:spcAft>
              <a:buClr>
                <a:srgbClr val="E1DAF2"/>
              </a:buClr>
              <a:buSzPts val="1400"/>
              <a:buFont typeface="Lato Light"/>
              <a:buNone/>
              <a:defRPr sz="1400">
                <a:solidFill>
                  <a:srgbClr val="E1DAF2"/>
                </a:solidFill>
                <a:latin typeface="Lato Light"/>
                <a:ea typeface="Lato Light"/>
                <a:cs typeface="Lato Light"/>
                <a:sym typeface="Lato Light"/>
              </a:defRPr>
            </a:lvl2pPr>
            <a:lvl3pPr lvl="2" algn="ctr" rtl="0">
              <a:lnSpc>
                <a:spcPct val="100000"/>
              </a:lnSpc>
              <a:spcBef>
                <a:spcPts val="0"/>
              </a:spcBef>
              <a:spcAft>
                <a:spcPts val="0"/>
              </a:spcAft>
              <a:buClr>
                <a:srgbClr val="E1DAF2"/>
              </a:buClr>
              <a:buSzPts val="1400"/>
              <a:buNone/>
              <a:defRPr sz="1400">
                <a:solidFill>
                  <a:srgbClr val="E1DAF2"/>
                </a:solidFill>
                <a:latin typeface="Lato Light"/>
                <a:ea typeface="Lato Light"/>
                <a:cs typeface="Lato Light"/>
                <a:sym typeface="Lato Light"/>
              </a:defRPr>
            </a:lvl3pPr>
            <a:lvl4pPr lvl="3" algn="ctr" rtl="0">
              <a:lnSpc>
                <a:spcPct val="100000"/>
              </a:lnSpc>
              <a:spcBef>
                <a:spcPts val="0"/>
              </a:spcBef>
              <a:spcAft>
                <a:spcPts val="0"/>
              </a:spcAft>
              <a:buClr>
                <a:srgbClr val="E1DAF2"/>
              </a:buClr>
              <a:buSzPts val="1400"/>
              <a:buFont typeface="Lato Light"/>
              <a:buNone/>
              <a:defRPr sz="1400">
                <a:solidFill>
                  <a:srgbClr val="E1DAF2"/>
                </a:solidFill>
                <a:latin typeface="Lato Light"/>
                <a:ea typeface="Lato Light"/>
                <a:cs typeface="Lato Light"/>
                <a:sym typeface="Lato Light"/>
              </a:defRPr>
            </a:lvl4pPr>
            <a:lvl5pPr lvl="4" algn="ctr" rtl="0">
              <a:lnSpc>
                <a:spcPct val="100000"/>
              </a:lnSpc>
              <a:spcBef>
                <a:spcPts val="0"/>
              </a:spcBef>
              <a:spcAft>
                <a:spcPts val="0"/>
              </a:spcAft>
              <a:buClr>
                <a:srgbClr val="E1DAF2"/>
              </a:buClr>
              <a:buSzPts val="1400"/>
              <a:buFont typeface="Lato Light"/>
              <a:buNone/>
              <a:defRPr sz="1400">
                <a:solidFill>
                  <a:srgbClr val="E1DAF2"/>
                </a:solidFill>
                <a:latin typeface="Lato Light"/>
                <a:ea typeface="Lato Light"/>
                <a:cs typeface="Lato Light"/>
                <a:sym typeface="Lato Light"/>
              </a:defRPr>
            </a:lvl5pPr>
            <a:lvl6pPr lvl="5" algn="ctr" rtl="0">
              <a:lnSpc>
                <a:spcPct val="100000"/>
              </a:lnSpc>
              <a:spcBef>
                <a:spcPts val="0"/>
              </a:spcBef>
              <a:spcAft>
                <a:spcPts val="0"/>
              </a:spcAft>
              <a:buClr>
                <a:srgbClr val="E1DAF2"/>
              </a:buClr>
              <a:buSzPts val="1400"/>
              <a:buFont typeface="Lato Light"/>
              <a:buNone/>
              <a:defRPr sz="1400">
                <a:solidFill>
                  <a:srgbClr val="E1DAF2"/>
                </a:solidFill>
                <a:latin typeface="Lato Light"/>
                <a:ea typeface="Lato Light"/>
                <a:cs typeface="Lato Light"/>
                <a:sym typeface="Lato Light"/>
              </a:defRPr>
            </a:lvl6pPr>
            <a:lvl7pPr lvl="6" algn="ctr" rtl="0">
              <a:lnSpc>
                <a:spcPct val="100000"/>
              </a:lnSpc>
              <a:spcBef>
                <a:spcPts val="0"/>
              </a:spcBef>
              <a:spcAft>
                <a:spcPts val="0"/>
              </a:spcAft>
              <a:buClr>
                <a:srgbClr val="E1DAF2"/>
              </a:buClr>
              <a:buSzPts val="1400"/>
              <a:buFont typeface="Lato Light"/>
              <a:buNone/>
              <a:defRPr sz="1400">
                <a:solidFill>
                  <a:srgbClr val="E1DAF2"/>
                </a:solidFill>
                <a:latin typeface="Lato Light"/>
                <a:ea typeface="Lato Light"/>
                <a:cs typeface="Lato Light"/>
                <a:sym typeface="Lato Light"/>
              </a:defRPr>
            </a:lvl7pPr>
            <a:lvl8pPr lvl="7" algn="ctr" rtl="0">
              <a:lnSpc>
                <a:spcPct val="100000"/>
              </a:lnSpc>
              <a:spcBef>
                <a:spcPts val="0"/>
              </a:spcBef>
              <a:spcAft>
                <a:spcPts val="0"/>
              </a:spcAft>
              <a:buClr>
                <a:srgbClr val="E1DAF2"/>
              </a:buClr>
              <a:buSzPts val="1400"/>
              <a:buFont typeface="Lato Light"/>
              <a:buNone/>
              <a:defRPr sz="1400">
                <a:solidFill>
                  <a:srgbClr val="E1DAF2"/>
                </a:solidFill>
                <a:latin typeface="Lato Light"/>
                <a:ea typeface="Lato Light"/>
                <a:cs typeface="Lato Light"/>
                <a:sym typeface="Lato Light"/>
              </a:defRPr>
            </a:lvl8pPr>
            <a:lvl9pPr lvl="8" algn="ctr" rtl="0">
              <a:lnSpc>
                <a:spcPct val="100000"/>
              </a:lnSpc>
              <a:spcBef>
                <a:spcPts val="0"/>
              </a:spcBef>
              <a:spcAft>
                <a:spcPts val="0"/>
              </a:spcAft>
              <a:buClr>
                <a:srgbClr val="E1DAF2"/>
              </a:buClr>
              <a:buSzPts val="1400"/>
              <a:buFont typeface="Lato Light"/>
              <a:buNone/>
              <a:defRPr sz="1400">
                <a:solidFill>
                  <a:srgbClr val="E1DAF2"/>
                </a:solidFill>
                <a:latin typeface="Lato Light"/>
                <a:ea typeface="Lato Light"/>
                <a:cs typeface="Lato Light"/>
                <a:sym typeface="Lato Light"/>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_14">
    <p:spTree>
      <p:nvGrpSpPr>
        <p:cNvPr id="1" name="Shape 33"/>
        <p:cNvGrpSpPr/>
        <p:nvPr/>
      </p:nvGrpSpPr>
      <p:grpSpPr>
        <a:xfrm>
          <a:off x="0" y="0"/>
          <a:ext cx="0" cy="0"/>
          <a:chOff x="0" y="0"/>
          <a:chExt cx="0" cy="0"/>
        </a:xfrm>
      </p:grpSpPr>
      <p:sp>
        <p:nvSpPr>
          <p:cNvPr id="34" name="Google Shape;34;p4"/>
          <p:cNvSpPr txBox="1">
            <a:spLocks noGrp="1"/>
          </p:cNvSpPr>
          <p:nvPr>
            <p:ph type="ctrTitle"/>
          </p:nvPr>
        </p:nvSpPr>
        <p:spPr>
          <a:xfrm flipH="1">
            <a:off x="1848400" y="-232843"/>
            <a:ext cx="5447100" cy="1229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rgbClr val="E1D2EC"/>
              </a:buClr>
              <a:buSzPts val="3000"/>
              <a:buNone/>
              <a:defRPr sz="3000">
                <a:solidFill>
                  <a:srgbClr val="E1D2EC"/>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5" name="Google Shape;35;p4"/>
          <p:cNvSpPr txBox="1">
            <a:spLocks noGrp="1"/>
          </p:cNvSpPr>
          <p:nvPr>
            <p:ph type="title" idx="2" hasCustomPrompt="1"/>
          </p:nvPr>
        </p:nvSpPr>
        <p:spPr>
          <a:xfrm>
            <a:off x="1705510" y="1772375"/>
            <a:ext cx="2135100" cy="577800"/>
          </a:xfrm>
          <a:prstGeom prst="rect">
            <a:avLst/>
          </a:prstGeom>
          <a:noFill/>
        </p:spPr>
        <p:txBody>
          <a:bodyPr spcFirstLastPara="1" wrap="square" lIns="91425" tIns="91425" rIns="91425" bIns="91425" anchor="b" anchorCtr="0">
            <a:noAutofit/>
          </a:bodyPr>
          <a:lstStyle>
            <a:lvl1pPr lvl="0" rtl="0">
              <a:spcBef>
                <a:spcPts val="0"/>
              </a:spcBef>
              <a:spcAft>
                <a:spcPts val="0"/>
              </a:spcAft>
              <a:buClr>
                <a:srgbClr val="E4A947"/>
              </a:buClr>
              <a:buSzPts val="6000"/>
              <a:buNone/>
              <a:defRPr sz="6000">
                <a:solidFill>
                  <a:srgbClr val="E4A947"/>
                </a:solidFill>
              </a:defRPr>
            </a:lvl1pPr>
            <a:lvl2pPr lvl="1"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9pPr>
          </a:lstStyle>
          <a:p>
            <a:r>
              <a:t>xx%</a:t>
            </a:r>
          </a:p>
        </p:txBody>
      </p:sp>
      <p:sp>
        <p:nvSpPr>
          <p:cNvPr id="36" name="Google Shape;36;p4"/>
          <p:cNvSpPr txBox="1">
            <a:spLocks noGrp="1"/>
          </p:cNvSpPr>
          <p:nvPr>
            <p:ph type="subTitle" idx="1"/>
          </p:nvPr>
        </p:nvSpPr>
        <p:spPr>
          <a:xfrm>
            <a:off x="1705513" y="2099525"/>
            <a:ext cx="26322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E1D2EC"/>
              </a:buClr>
              <a:buSzPts val="1100"/>
              <a:buNone/>
              <a:defRPr sz="1100">
                <a:solidFill>
                  <a:srgbClr val="E1D2EC"/>
                </a:solidFill>
              </a:defRPr>
            </a:lvl1pPr>
            <a:lvl2pPr lvl="1"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2pPr>
            <a:lvl3pPr lvl="2" algn="ctr" rtl="0">
              <a:lnSpc>
                <a:spcPct val="100000"/>
              </a:lnSpc>
              <a:spcBef>
                <a:spcPts val="0"/>
              </a:spcBef>
              <a:spcAft>
                <a:spcPts val="0"/>
              </a:spcAft>
              <a:buClr>
                <a:srgbClr val="D6C8E0"/>
              </a:buClr>
              <a:buSzPts val="1100"/>
              <a:buNone/>
              <a:defRPr sz="1100">
                <a:solidFill>
                  <a:srgbClr val="D6C8E0"/>
                </a:solidFill>
                <a:latin typeface="Lato Light"/>
                <a:ea typeface="Lato Light"/>
                <a:cs typeface="Lato Light"/>
                <a:sym typeface="Lato Light"/>
              </a:defRPr>
            </a:lvl3pPr>
            <a:lvl4pPr lvl="3"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4pPr>
            <a:lvl5pPr lvl="4"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5pPr>
            <a:lvl6pPr lvl="5"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6pPr>
            <a:lvl7pPr lvl="6"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7pPr>
            <a:lvl8pPr lvl="7"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8pPr>
            <a:lvl9pPr lvl="8"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9pPr>
          </a:lstStyle>
          <a:p>
            <a:endParaRPr/>
          </a:p>
        </p:txBody>
      </p:sp>
      <p:sp>
        <p:nvSpPr>
          <p:cNvPr id="37" name="Google Shape;37;p4"/>
          <p:cNvSpPr txBox="1">
            <a:spLocks noGrp="1"/>
          </p:cNvSpPr>
          <p:nvPr>
            <p:ph type="ctrTitle" idx="3"/>
          </p:nvPr>
        </p:nvSpPr>
        <p:spPr>
          <a:xfrm>
            <a:off x="2443262" y="1258900"/>
            <a:ext cx="2135100" cy="999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E4A947"/>
              </a:buClr>
              <a:buSzPts val="3000"/>
              <a:buNone/>
              <a:defRPr sz="3000">
                <a:solidFill>
                  <a:srgbClr val="E4A947"/>
                </a:solidFill>
              </a:defRPr>
            </a:lvl1pPr>
            <a:lvl2pPr lvl="1" rtl="0">
              <a:spcBef>
                <a:spcPts val="0"/>
              </a:spcBef>
              <a:spcAft>
                <a:spcPts val="0"/>
              </a:spcAft>
              <a:buClr>
                <a:srgbClr val="65C8D0"/>
              </a:buClr>
              <a:buSzPts val="1800"/>
              <a:buNone/>
              <a:defRPr sz="1800">
                <a:solidFill>
                  <a:srgbClr val="65C8D0"/>
                </a:solidFill>
              </a:defRPr>
            </a:lvl2pPr>
            <a:lvl3pPr lvl="2" rtl="0">
              <a:spcBef>
                <a:spcPts val="0"/>
              </a:spcBef>
              <a:spcAft>
                <a:spcPts val="0"/>
              </a:spcAft>
              <a:buClr>
                <a:srgbClr val="65C8D0"/>
              </a:buClr>
              <a:buSzPts val="1800"/>
              <a:buNone/>
              <a:defRPr sz="1800">
                <a:solidFill>
                  <a:srgbClr val="65C8D0"/>
                </a:solidFill>
              </a:defRPr>
            </a:lvl3pPr>
            <a:lvl4pPr lvl="3" rtl="0">
              <a:spcBef>
                <a:spcPts val="0"/>
              </a:spcBef>
              <a:spcAft>
                <a:spcPts val="0"/>
              </a:spcAft>
              <a:buClr>
                <a:srgbClr val="65C8D0"/>
              </a:buClr>
              <a:buSzPts val="1800"/>
              <a:buNone/>
              <a:defRPr sz="1800">
                <a:solidFill>
                  <a:srgbClr val="65C8D0"/>
                </a:solidFill>
              </a:defRPr>
            </a:lvl4pPr>
            <a:lvl5pPr lvl="4" rtl="0">
              <a:spcBef>
                <a:spcPts val="0"/>
              </a:spcBef>
              <a:spcAft>
                <a:spcPts val="0"/>
              </a:spcAft>
              <a:buClr>
                <a:srgbClr val="65C8D0"/>
              </a:buClr>
              <a:buSzPts val="1800"/>
              <a:buNone/>
              <a:defRPr sz="1800">
                <a:solidFill>
                  <a:srgbClr val="65C8D0"/>
                </a:solidFill>
              </a:defRPr>
            </a:lvl5pPr>
            <a:lvl6pPr lvl="5" rtl="0">
              <a:spcBef>
                <a:spcPts val="0"/>
              </a:spcBef>
              <a:spcAft>
                <a:spcPts val="0"/>
              </a:spcAft>
              <a:buClr>
                <a:srgbClr val="65C8D0"/>
              </a:buClr>
              <a:buSzPts val="1800"/>
              <a:buNone/>
              <a:defRPr sz="1800">
                <a:solidFill>
                  <a:srgbClr val="65C8D0"/>
                </a:solidFill>
              </a:defRPr>
            </a:lvl6pPr>
            <a:lvl7pPr lvl="6" rtl="0">
              <a:spcBef>
                <a:spcPts val="0"/>
              </a:spcBef>
              <a:spcAft>
                <a:spcPts val="0"/>
              </a:spcAft>
              <a:buClr>
                <a:srgbClr val="65C8D0"/>
              </a:buClr>
              <a:buSzPts val="1800"/>
              <a:buNone/>
              <a:defRPr sz="1800">
                <a:solidFill>
                  <a:srgbClr val="65C8D0"/>
                </a:solidFill>
              </a:defRPr>
            </a:lvl7pPr>
            <a:lvl8pPr lvl="7" rtl="0">
              <a:spcBef>
                <a:spcPts val="0"/>
              </a:spcBef>
              <a:spcAft>
                <a:spcPts val="0"/>
              </a:spcAft>
              <a:buClr>
                <a:srgbClr val="65C8D0"/>
              </a:buClr>
              <a:buSzPts val="1800"/>
              <a:buNone/>
              <a:defRPr sz="1800">
                <a:solidFill>
                  <a:srgbClr val="65C8D0"/>
                </a:solidFill>
              </a:defRPr>
            </a:lvl8pPr>
            <a:lvl9pPr lvl="8" rtl="0">
              <a:spcBef>
                <a:spcPts val="0"/>
              </a:spcBef>
              <a:spcAft>
                <a:spcPts val="0"/>
              </a:spcAft>
              <a:buClr>
                <a:srgbClr val="65C8D0"/>
              </a:buClr>
              <a:buSzPts val="1800"/>
              <a:buNone/>
              <a:defRPr sz="1800">
                <a:solidFill>
                  <a:srgbClr val="65C8D0"/>
                </a:solidFill>
              </a:defRPr>
            </a:lvl9pPr>
          </a:lstStyle>
          <a:p>
            <a:endParaRPr/>
          </a:p>
        </p:txBody>
      </p:sp>
      <p:sp>
        <p:nvSpPr>
          <p:cNvPr id="38" name="Google Shape;38;p4"/>
          <p:cNvSpPr txBox="1">
            <a:spLocks noGrp="1"/>
          </p:cNvSpPr>
          <p:nvPr>
            <p:ph type="title" idx="4" hasCustomPrompt="1"/>
          </p:nvPr>
        </p:nvSpPr>
        <p:spPr>
          <a:xfrm>
            <a:off x="1705510" y="3352975"/>
            <a:ext cx="2135100" cy="577800"/>
          </a:xfrm>
          <a:prstGeom prst="rect">
            <a:avLst/>
          </a:prstGeom>
          <a:noFill/>
        </p:spPr>
        <p:txBody>
          <a:bodyPr spcFirstLastPara="1" wrap="square" lIns="91425" tIns="91425" rIns="91425" bIns="91425" anchor="b" anchorCtr="0">
            <a:noAutofit/>
          </a:bodyPr>
          <a:lstStyle>
            <a:lvl1pPr lvl="0" rtl="0">
              <a:spcBef>
                <a:spcPts val="0"/>
              </a:spcBef>
              <a:spcAft>
                <a:spcPts val="0"/>
              </a:spcAft>
              <a:buClr>
                <a:srgbClr val="E4A947"/>
              </a:buClr>
              <a:buSzPts val="6000"/>
              <a:buNone/>
              <a:defRPr sz="6000">
                <a:solidFill>
                  <a:srgbClr val="E4A947"/>
                </a:solidFill>
              </a:defRPr>
            </a:lvl1pPr>
            <a:lvl2pPr lvl="1"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9pPr>
          </a:lstStyle>
          <a:p>
            <a:r>
              <a:t>xx%</a:t>
            </a:r>
          </a:p>
        </p:txBody>
      </p:sp>
      <p:sp>
        <p:nvSpPr>
          <p:cNvPr id="39" name="Google Shape;39;p4"/>
          <p:cNvSpPr txBox="1">
            <a:spLocks noGrp="1"/>
          </p:cNvSpPr>
          <p:nvPr>
            <p:ph type="subTitle" idx="5"/>
          </p:nvPr>
        </p:nvSpPr>
        <p:spPr>
          <a:xfrm>
            <a:off x="1705513" y="3680125"/>
            <a:ext cx="26322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E1D2EC"/>
              </a:buClr>
              <a:buSzPts val="1100"/>
              <a:buNone/>
              <a:defRPr sz="1100">
                <a:solidFill>
                  <a:srgbClr val="E1D2EC"/>
                </a:solidFill>
              </a:defRPr>
            </a:lvl1pPr>
            <a:lvl2pPr lvl="1"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2pPr>
            <a:lvl3pPr lvl="2" algn="ctr" rtl="0">
              <a:lnSpc>
                <a:spcPct val="100000"/>
              </a:lnSpc>
              <a:spcBef>
                <a:spcPts val="0"/>
              </a:spcBef>
              <a:spcAft>
                <a:spcPts val="0"/>
              </a:spcAft>
              <a:buClr>
                <a:srgbClr val="D6C8E0"/>
              </a:buClr>
              <a:buSzPts val="1100"/>
              <a:buNone/>
              <a:defRPr sz="1100">
                <a:solidFill>
                  <a:srgbClr val="D6C8E0"/>
                </a:solidFill>
                <a:latin typeface="Lato Light"/>
                <a:ea typeface="Lato Light"/>
                <a:cs typeface="Lato Light"/>
                <a:sym typeface="Lato Light"/>
              </a:defRPr>
            </a:lvl3pPr>
            <a:lvl4pPr lvl="3"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4pPr>
            <a:lvl5pPr lvl="4"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5pPr>
            <a:lvl6pPr lvl="5"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6pPr>
            <a:lvl7pPr lvl="6"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7pPr>
            <a:lvl8pPr lvl="7"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8pPr>
            <a:lvl9pPr lvl="8"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9pPr>
          </a:lstStyle>
          <a:p>
            <a:endParaRPr/>
          </a:p>
        </p:txBody>
      </p:sp>
      <p:sp>
        <p:nvSpPr>
          <p:cNvPr id="40" name="Google Shape;40;p4"/>
          <p:cNvSpPr txBox="1">
            <a:spLocks noGrp="1"/>
          </p:cNvSpPr>
          <p:nvPr>
            <p:ph type="ctrTitle" idx="6"/>
          </p:nvPr>
        </p:nvSpPr>
        <p:spPr>
          <a:xfrm>
            <a:off x="2443262" y="2839500"/>
            <a:ext cx="2135100" cy="999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E4A947"/>
              </a:buClr>
              <a:buSzPts val="3000"/>
              <a:buNone/>
              <a:defRPr sz="3000">
                <a:solidFill>
                  <a:srgbClr val="E4A947"/>
                </a:solidFill>
              </a:defRPr>
            </a:lvl1pPr>
            <a:lvl2pPr lvl="1" rtl="0">
              <a:spcBef>
                <a:spcPts val="0"/>
              </a:spcBef>
              <a:spcAft>
                <a:spcPts val="0"/>
              </a:spcAft>
              <a:buClr>
                <a:srgbClr val="65C8D0"/>
              </a:buClr>
              <a:buSzPts val="1800"/>
              <a:buNone/>
              <a:defRPr sz="1800">
                <a:solidFill>
                  <a:srgbClr val="65C8D0"/>
                </a:solidFill>
              </a:defRPr>
            </a:lvl2pPr>
            <a:lvl3pPr lvl="2" rtl="0">
              <a:spcBef>
                <a:spcPts val="0"/>
              </a:spcBef>
              <a:spcAft>
                <a:spcPts val="0"/>
              </a:spcAft>
              <a:buClr>
                <a:srgbClr val="65C8D0"/>
              </a:buClr>
              <a:buSzPts val="1800"/>
              <a:buNone/>
              <a:defRPr sz="1800">
                <a:solidFill>
                  <a:srgbClr val="65C8D0"/>
                </a:solidFill>
              </a:defRPr>
            </a:lvl3pPr>
            <a:lvl4pPr lvl="3" rtl="0">
              <a:spcBef>
                <a:spcPts val="0"/>
              </a:spcBef>
              <a:spcAft>
                <a:spcPts val="0"/>
              </a:spcAft>
              <a:buClr>
                <a:srgbClr val="65C8D0"/>
              </a:buClr>
              <a:buSzPts val="1800"/>
              <a:buNone/>
              <a:defRPr sz="1800">
                <a:solidFill>
                  <a:srgbClr val="65C8D0"/>
                </a:solidFill>
              </a:defRPr>
            </a:lvl4pPr>
            <a:lvl5pPr lvl="4" rtl="0">
              <a:spcBef>
                <a:spcPts val="0"/>
              </a:spcBef>
              <a:spcAft>
                <a:spcPts val="0"/>
              </a:spcAft>
              <a:buClr>
                <a:srgbClr val="65C8D0"/>
              </a:buClr>
              <a:buSzPts val="1800"/>
              <a:buNone/>
              <a:defRPr sz="1800">
                <a:solidFill>
                  <a:srgbClr val="65C8D0"/>
                </a:solidFill>
              </a:defRPr>
            </a:lvl5pPr>
            <a:lvl6pPr lvl="5" rtl="0">
              <a:spcBef>
                <a:spcPts val="0"/>
              </a:spcBef>
              <a:spcAft>
                <a:spcPts val="0"/>
              </a:spcAft>
              <a:buClr>
                <a:srgbClr val="65C8D0"/>
              </a:buClr>
              <a:buSzPts val="1800"/>
              <a:buNone/>
              <a:defRPr sz="1800">
                <a:solidFill>
                  <a:srgbClr val="65C8D0"/>
                </a:solidFill>
              </a:defRPr>
            </a:lvl6pPr>
            <a:lvl7pPr lvl="6" rtl="0">
              <a:spcBef>
                <a:spcPts val="0"/>
              </a:spcBef>
              <a:spcAft>
                <a:spcPts val="0"/>
              </a:spcAft>
              <a:buClr>
                <a:srgbClr val="65C8D0"/>
              </a:buClr>
              <a:buSzPts val="1800"/>
              <a:buNone/>
              <a:defRPr sz="1800">
                <a:solidFill>
                  <a:srgbClr val="65C8D0"/>
                </a:solidFill>
              </a:defRPr>
            </a:lvl7pPr>
            <a:lvl8pPr lvl="7" rtl="0">
              <a:spcBef>
                <a:spcPts val="0"/>
              </a:spcBef>
              <a:spcAft>
                <a:spcPts val="0"/>
              </a:spcAft>
              <a:buClr>
                <a:srgbClr val="65C8D0"/>
              </a:buClr>
              <a:buSzPts val="1800"/>
              <a:buNone/>
              <a:defRPr sz="1800">
                <a:solidFill>
                  <a:srgbClr val="65C8D0"/>
                </a:solidFill>
              </a:defRPr>
            </a:lvl8pPr>
            <a:lvl9pPr lvl="8" rtl="0">
              <a:spcBef>
                <a:spcPts val="0"/>
              </a:spcBef>
              <a:spcAft>
                <a:spcPts val="0"/>
              </a:spcAft>
              <a:buClr>
                <a:srgbClr val="65C8D0"/>
              </a:buClr>
              <a:buSzPts val="1800"/>
              <a:buNone/>
              <a:defRPr sz="1800">
                <a:solidFill>
                  <a:srgbClr val="65C8D0"/>
                </a:solidFill>
              </a:defRPr>
            </a:lvl9pPr>
          </a:lstStyle>
          <a:p>
            <a:endParaRPr/>
          </a:p>
        </p:txBody>
      </p:sp>
      <p:sp>
        <p:nvSpPr>
          <p:cNvPr id="41" name="Google Shape;41;p4"/>
          <p:cNvSpPr txBox="1">
            <a:spLocks noGrp="1"/>
          </p:cNvSpPr>
          <p:nvPr>
            <p:ph type="title" idx="7" hasCustomPrompt="1"/>
          </p:nvPr>
        </p:nvSpPr>
        <p:spPr>
          <a:xfrm>
            <a:off x="4805707" y="1772375"/>
            <a:ext cx="2135100" cy="577800"/>
          </a:xfrm>
          <a:prstGeom prst="rect">
            <a:avLst/>
          </a:prstGeom>
          <a:noFill/>
        </p:spPr>
        <p:txBody>
          <a:bodyPr spcFirstLastPara="1" wrap="square" lIns="91425" tIns="91425" rIns="91425" bIns="91425" anchor="b" anchorCtr="0">
            <a:noAutofit/>
          </a:bodyPr>
          <a:lstStyle>
            <a:lvl1pPr lvl="0" rtl="0">
              <a:spcBef>
                <a:spcPts val="0"/>
              </a:spcBef>
              <a:spcAft>
                <a:spcPts val="0"/>
              </a:spcAft>
              <a:buClr>
                <a:srgbClr val="E4A947"/>
              </a:buClr>
              <a:buSzPts val="6000"/>
              <a:buNone/>
              <a:defRPr sz="6000">
                <a:solidFill>
                  <a:srgbClr val="E4A947"/>
                </a:solidFill>
              </a:defRPr>
            </a:lvl1pPr>
            <a:lvl2pPr lvl="1"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9pPr>
          </a:lstStyle>
          <a:p>
            <a:r>
              <a:t>xx%</a:t>
            </a:r>
          </a:p>
        </p:txBody>
      </p:sp>
      <p:sp>
        <p:nvSpPr>
          <p:cNvPr id="42" name="Google Shape;42;p4"/>
          <p:cNvSpPr txBox="1">
            <a:spLocks noGrp="1"/>
          </p:cNvSpPr>
          <p:nvPr>
            <p:ph type="subTitle" idx="8"/>
          </p:nvPr>
        </p:nvSpPr>
        <p:spPr>
          <a:xfrm>
            <a:off x="4805709" y="2099525"/>
            <a:ext cx="26322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E1D2EC"/>
              </a:buClr>
              <a:buSzPts val="1100"/>
              <a:buNone/>
              <a:defRPr sz="1100">
                <a:solidFill>
                  <a:srgbClr val="E1D2EC"/>
                </a:solidFill>
              </a:defRPr>
            </a:lvl1pPr>
            <a:lvl2pPr lvl="1"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2pPr>
            <a:lvl3pPr lvl="2" algn="ctr" rtl="0">
              <a:lnSpc>
                <a:spcPct val="100000"/>
              </a:lnSpc>
              <a:spcBef>
                <a:spcPts val="0"/>
              </a:spcBef>
              <a:spcAft>
                <a:spcPts val="0"/>
              </a:spcAft>
              <a:buClr>
                <a:srgbClr val="D6C8E0"/>
              </a:buClr>
              <a:buSzPts val="1100"/>
              <a:buNone/>
              <a:defRPr sz="1100">
                <a:solidFill>
                  <a:srgbClr val="D6C8E0"/>
                </a:solidFill>
                <a:latin typeface="Lato Light"/>
                <a:ea typeface="Lato Light"/>
                <a:cs typeface="Lato Light"/>
                <a:sym typeface="Lato Light"/>
              </a:defRPr>
            </a:lvl3pPr>
            <a:lvl4pPr lvl="3"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4pPr>
            <a:lvl5pPr lvl="4"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5pPr>
            <a:lvl6pPr lvl="5"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6pPr>
            <a:lvl7pPr lvl="6"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7pPr>
            <a:lvl8pPr lvl="7"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8pPr>
            <a:lvl9pPr lvl="8"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9pPr>
          </a:lstStyle>
          <a:p>
            <a:endParaRPr/>
          </a:p>
        </p:txBody>
      </p:sp>
      <p:sp>
        <p:nvSpPr>
          <p:cNvPr id="43" name="Google Shape;43;p4"/>
          <p:cNvSpPr txBox="1">
            <a:spLocks noGrp="1"/>
          </p:cNvSpPr>
          <p:nvPr>
            <p:ph type="ctrTitle" idx="9"/>
          </p:nvPr>
        </p:nvSpPr>
        <p:spPr>
          <a:xfrm>
            <a:off x="5543458" y="1258900"/>
            <a:ext cx="2135100" cy="999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E4A947"/>
              </a:buClr>
              <a:buSzPts val="3000"/>
              <a:buNone/>
              <a:defRPr sz="3000">
                <a:solidFill>
                  <a:srgbClr val="E4A947"/>
                </a:solidFill>
              </a:defRPr>
            </a:lvl1pPr>
            <a:lvl2pPr lvl="1" rtl="0">
              <a:spcBef>
                <a:spcPts val="0"/>
              </a:spcBef>
              <a:spcAft>
                <a:spcPts val="0"/>
              </a:spcAft>
              <a:buClr>
                <a:srgbClr val="65C8D0"/>
              </a:buClr>
              <a:buSzPts val="1800"/>
              <a:buNone/>
              <a:defRPr sz="1800">
                <a:solidFill>
                  <a:srgbClr val="65C8D0"/>
                </a:solidFill>
              </a:defRPr>
            </a:lvl2pPr>
            <a:lvl3pPr lvl="2" rtl="0">
              <a:spcBef>
                <a:spcPts val="0"/>
              </a:spcBef>
              <a:spcAft>
                <a:spcPts val="0"/>
              </a:spcAft>
              <a:buClr>
                <a:srgbClr val="65C8D0"/>
              </a:buClr>
              <a:buSzPts val="1800"/>
              <a:buNone/>
              <a:defRPr sz="1800">
                <a:solidFill>
                  <a:srgbClr val="65C8D0"/>
                </a:solidFill>
              </a:defRPr>
            </a:lvl3pPr>
            <a:lvl4pPr lvl="3" rtl="0">
              <a:spcBef>
                <a:spcPts val="0"/>
              </a:spcBef>
              <a:spcAft>
                <a:spcPts val="0"/>
              </a:spcAft>
              <a:buClr>
                <a:srgbClr val="65C8D0"/>
              </a:buClr>
              <a:buSzPts val="1800"/>
              <a:buNone/>
              <a:defRPr sz="1800">
                <a:solidFill>
                  <a:srgbClr val="65C8D0"/>
                </a:solidFill>
              </a:defRPr>
            </a:lvl4pPr>
            <a:lvl5pPr lvl="4" rtl="0">
              <a:spcBef>
                <a:spcPts val="0"/>
              </a:spcBef>
              <a:spcAft>
                <a:spcPts val="0"/>
              </a:spcAft>
              <a:buClr>
                <a:srgbClr val="65C8D0"/>
              </a:buClr>
              <a:buSzPts val="1800"/>
              <a:buNone/>
              <a:defRPr sz="1800">
                <a:solidFill>
                  <a:srgbClr val="65C8D0"/>
                </a:solidFill>
              </a:defRPr>
            </a:lvl5pPr>
            <a:lvl6pPr lvl="5" rtl="0">
              <a:spcBef>
                <a:spcPts val="0"/>
              </a:spcBef>
              <a:spcAft>
                <a:spcPts val="0"/>
              </a:spcAft>
              <a:buClr>
                <a:srgbClr val="65C8D0"/>
              </a:buClr>
              <a:buSzPts val="1800"/>
              <a:buNone/>
              <a:defRPr sz="1800">
                <a:solidFill>
                  <a:srgbClr val="65C8D0"/>
                </a:solidFill>
              </a:defRPr>
            </a:lvl6pPr>
            <a:lvl7pPr lvl="6" rtl="0">
              <a:spcBef>
                <a:spcPts val="0"/>
              </a:spcBef>
              <a:spcAft>
                <a:spcPts val="0"/>
              </a:spcAft>
              <a:buClr>
                <a:srgbClr val="65C8D0"/>
              </a:buClr>
              <a:buSzPts val="1800"/>
              <a:buNone/>
              <a:defRPr sz="1800">
                <a:solidFill>
                  <a:srgbClr val="65C8D0"/>
                </a:solidFill>
              </a:defRPr>
            </a:lvl7pPr>
            <a:lvl8pPr lvl="7" rtl="0">
              <a:spcBef>
                <a:spcPts val="0"/>
              </a:spcBef>
              <a:spcAft>
                <a:spcPts val="0"/>
              </a:spcAft>
              <a:buClr>
                <a:srgbClr val="65C8D0"/>
              </a:buClr>
              <a:buSzPts val="1800"/>
              <a:buNone/>
              <a:defRPr sz="1800">
                <a:solidFill>
                  <a:srgbClr val="65C8D0"/>
                </a:solidFill>
              </a:defRPr>
            </a:lvl8pPr>
            <a:lvl9pPr lvl="8" rtl="0">
              <a:spcBef>
                <a:spcPts val="0"/>
              </a:spcBef>
              <a:spcAft>
                <a:spcPts val="0"/>
              </a:spcAft>
              <a:buClr>
                <a:srgbClr val="65C8D0"/>
              </a:buClr>
              <a:buSzPts val="1800"/>
              <a:buNone/>
              <a:defRPr sz="1800">
                <a:solidFill>
                  <a:srgbClr val="65C8D0"/>
                </a:solidFill>
              </a:defRPr>
            </a:lvl9pPr>
          </a:lstStyle>
          <a:p>
            <a:endParaRPr/>
          </a:p>
        </p:txBody>
      </p:sp>
      <p:sp>
        <p:nvSpPr>
          <p:cNvPr id="44" name="Google Shape;44;p4"/>
          <p:cNvSpPr txBox="1">
            <a:spLocks noGrp="1"/>
          </p:cNvSpPr>
          <p:nvPr>
            <p:ph type="title" idx="13" hasCustomPrompt="1"/>
          </p:nvPr>
        </p:nvSpPr>
        <p:spPr>
          <a:xfrm>
            <a:off x="4868735" y="3352975"/>
            <a:ext cx="2135100" cy="577800"/>
          </a:xfrm>
          <a:prstGeom prst="rect">
            <a:avLst/>
          </a:prstGeom>
          <a:noFill/>
        </p:spPr>
        <p:txBody>
          <a:bodyPr spcFirstLastPara="1" wrap="square" lIns="91425" tIns="91425" rIns="91425" bIns="91425" anchor="b" anchorCtr="0">
            <a:noAutofit/>
          </a:bodyPr>
          <a:lstStyle>
            <a:lvl1pPr lvl="0" rtl="0">
              <a:spcBef>
                <a:spcPts val="0"/>
              </a:spcBef>
              <a:spcAft>
                <a:spcPts val="0"/>
              </a:spcAft>
              <a:buClr>
                <a:srgbClr val="E4A947"/>
              </a:buClr>
              <a:buSzPts val="6000"/>
              <a:buNone/>
              <a:defRPr sz="6000">
                <a:solidFill>
                  <a:srgbClr val="E4A947"/>
                </a:solidFill>
              </a:defRPr>
            </a:lvl1pPr>
            <a:lvl2pPr lvl="1"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9pPr>
          </a:lstStyle>
          <a:p>
            <a:r>
              <a:t>xx%</a:t>
            </a:r>
          </a:p>
        </p:txBody>
      </p:sp>
      <p:sp>
        <p:nvSpPr>
          <p:cNvPr id="45" name="Google Shape;45;p4"/>
          <p:cNvSpPr txBox="1">
            <a:spLocks noGrp="1"/>
          </p:cNvSpPr>
          <p:nvPr>
            <p:ph type="subTitle" idx="14"/>
          </p:nvPr>
        </p:nvSpPr>
        <p:spPr>
          <a:xfrm>
            <a:off x="4868738" y="3680125"/>
            <a:ext cx="26322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E1D2EC"/>
              </a:buClr>
              <a:buSzPts val="1100"/>
              <a:buNone/>
              <a:defRPr sz="1100">
                <a:solidFill>
                  <a:srgbClr val="E1D2EC"/>
                </a:solidFill>
              </a:defRPr>
            </a:lvl1pPr>
            <a:lvl2pPr lvl="1"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2pPr>
            <a:lvl3pPr lvl="2" algn="ctr" rtl="0">
              <a:lnSpc>
                <a:spcPct val="100000"/>
              </a:lnSpc>
              <a:spcBef>
                <a:spcPts val="0"/>
              </a:spcBef>
              <a:spcAft>
                <a:spcPts val="0"/>
              </a:spcAft>
              <a:buClr>
                <a:srgbClr val="D6C8E0"/>
              </a:buClr>
              <a:buSzPts val="1100"/>
              <a:buNone/>
              <a:defRPr sz="1100">
                <a:solidFill>
                  <a:srgbClr val="D6C8E0"/>
                </a:solidFill>
                <a:latin typeface="Lato Light"/>
                <a:ea typeface="Lato Light"/>
                <a:cs typeface="Lato Light"/>
                <a:sym typeface="Lato Light"/>
              </a:defRPr>
            </a:lvl3pPr>
            <a:lvl4pPr lvl="3"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4pPr>
            <a:lvl5pPr lvl="4"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5pPr>
            <a:lvl6pPr lvl="5"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6pPr>
            <a:lvl7pPr lvl="6"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7pPr>
            <a:lvl8pPr lvl="7"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8pPr>
            <a:lvl9pPr lvl="8" algn="ctr" rtl="0">
              <a:lnSpc>
                <a:spcPct val="100000"/>
              </a:lnSpc>
              <a:spcBef>
                <a:spcPts val="0"/>
              </a:spcBef>
              <a:spcAft>
                <a:spcPts val="0"/>
              </a:spcAft>
              <a:buClr>
                <a:srgbClr val="D6C8E0"/>
              </a:buClr>
              <a:buSzPts val="1100"/>
              <a:buFont typeface="Lato Light"/>
              <a:buNone/>
              <a:defRPr sz="1100">
                <a:solidFill>
                  <a:srgbClr val="D6C8E0"/>
                </a:solidFill>
                <a:latin typeface="Lato Light"/>
                <a:ea typeface="Lato Light"/>
                <a:cs typeface="Lato Light"/>
                <a:sym typeface="Lato Light"/>
              </a:defRPr>
            </a:lvl9pPr>
          </a:lstStyle>
          <a:p>
            <a:endParaRPr/>
          </a:p>
        </p:txBody>
      </p:sp>
      <p:sp>
        <p:nvSpPr>
          <p:cNvPr id="46" name="Google Shape;46;p4"/>
          <p:cNvSpPr txBox="1">
            <a:spLocks noGrp="1"/>
          </p:cNvSpPr>
          <p:nvPr>
            <p:ph type="ctrTitle" idx="15"/>
          </p:nvPr>
        </p:nvSpPr>
        <p:spPr>
          <a:xfrm>
            <a:off x="5543458" y="2839500"/>
            <a:ext cx="2135100" cy="999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E4A947"/>
              </a:buClr>
              <a:buSzPts val="3000"/>
              <a:buNone/>
              <a:defRPr sz="3000">
                <a:solidFill>
                  <a:srgbClr val="E4A947"/>
                </a:solidFill>
              </a:defRPr>
            </a:lvl1pPr>
            <a:lvl2pPr lvl="1" rtl="0">
              <a:spcBef>
                <a:spcPts val="0"/>
              </a:spcBef>
              <a:spcAft>
                <a:spcPts val="0"/>
              </a:spcAft>
              <a:buClr>
                <a:srgbClr val="65C8D0"/>
              </a:buClr>
              <a:buSzPts val="1800"/>
              <a:buNone/>
              <a:defRPr sz="1800">
                <a:solidFill>
                  <a:srgbClr val="65C8D0"/>
                </a:solidFill>
              </a:defRPr>
            </a:lvl2pPr>
            <a:lvl3pPr lvl="2" rtl="0">
              <a:spcBef>
                <a:spcPts val="0"/>
              </a:spcBef>
              <a:spcAft>
                <a:spcPts val="0"/>
              </a:spcAft>
              <a:buClr>
                <a:srgbClr val="65C8D0"/>
              </a:buClr>
              <a:buSzPts val="1800"/>
              <a:buNone/>
              <a:defRPr sz="1800">
                <a:solidFill>
                  <a:srgbClr val="65C8D0"/>
                </a:solidFill>
              </a:defRPr>
            </a:lvl3pPr>
            <a:lvl4pPr lvl="3" rtl="0">
              <a:spcBef>
                <a:spcPts val="0"/>
              </a:spcBef>
              <a:spcAft>
                <a:spcPts val="0"/>
              </a:spcAft>
              <a:buClr>
                <a:srgbClr val="65C8D0"/>
              </a:buClr>
              <a:buSzPts val="1800"/>
              <a:buNone/>
              <a:defRPr sz="1800">
                <a:solidFill>
                  <a:srgbClr val="65C8D0"/>
                </a:solidFill>
              </a:defRPr>
            </a:lvl4pPr>
            <a:lvl5pPr lvl="4" rtl="0">
              <a:spcBef>
                <a:spcPts val="0"/>
              </a:spcBef>
              <a:spcAft>
                <a:spcPts val="0"/>
              </a:spcAft>
              <a:buClr>
                <a:srgbClr val="65C8D0"/>
              </a:buClr>
              <a:buSzPts val="1800"/>
              <a:buNone/>
              <a:defRPr sz="1800">
                <a:solidFill>
                  <a:srgbClr val="65C8D0"/>
                </a:solidFill>
              </a:defRPr>
            </a:lvl5pPr>
            <a:lvl6pPr lvl="5" rtl="0">
              <a:spcBef>
                <a:spcPts val="0"/>
              </a:spcBef>
              <a:spcAft>
                <a:spcPts val="0"/>
              </a:spcAft>
              <a:buClr>
                <a:srgbClr val="65C8D0"/>
              </a:buClr>
              <a:buSzPts val="1800"/>
              <a:buNone/>
              <a:defRPr sz="1800">
                <a:solidFill>
                  <a:srgbClr val="65C8D0"/>
                </a:solidFill>
              </a:defRPr>
            </a:lvl6pPr>
            <a:lvl7pPr lvl="6" rtl="0">
              <a:spcBef>
                <a:spcPts val="0"/>
              </a:spcBef>
              <a:spcAft>
                <a:spcPts val="0"/>
              </a:spcAft>
              <a:buClr>
                <a:srgbClr val="65C8D0"/>
              </a:buClr>
              <a:buSzPts val="1800"/>
              <a:buNone/>
              <a:defRPr sz="1800">
                <a:solidFill>
                  <a:srgbClr val="65C8D0"/>
                </a:solidFill>
              </a:defRPr>
            </a:lvl7pPr>
            <a:lvl8pPr lvl="7" rtl="0">
              <a:spcBef>
                <a:spcPts val="0"/>
              </a:spcBef>
              <a:spcAft>
                <a:spcPts val="0"/>
              </a:spcAft>
              <a:buClr>
                <a:srgbClr val="65C8D0"/>
              </a:buClr>
              <a:buSzPts val="1800"/>
              <a:buNone/>
              <a:defRPr sz="1800">
                <a:solidFill>
                  <a:srgbClr val="65C8D0"/>
                </a:solidFill>
              </a:defRPr>
            </a:lvl8pPr>
            <a:lvl9pPr lvl="8" rtl="0">
              <a:spcBef>
                <a:spcPts val="0"/>
              </a:spcBef>
              <a:spcAft>
                <a:spcPts val="0"/>
              </a:spcAft>
              <a:buClr>
                <a:srgbClr val="65C8D0"/>
              </a:buClr>
              <a:buSzPts val="1800"/>
              <a:buNone/>
              <a:defRPr sz="1800">
                <a:solidFill>
                  <a:srgbClr val="65C8D0"/>
                </a:solidFill>
              </a:defRPr>
            </a:lvl9pPr>
          </a:lstStyle>
          <a:p>
            <a:endParaRPr/>
          </a:p>
        </p:txBody>
      </p:sp>
      <p:cxnSp>
        <p:nvCxnSpPr>
          <p:cNvPr id="47" name="Google Shape;47;p4"/>
          <p:cNvCxnSpPr/>
          <p:nvPr/>
        </p:nvCxnSpPr>
        <p:spPr>
          <a:xfrm>
            <a:off x="1465338" y="1801725"/>
            <a:ext cx="0" cy="1593900"/>
          </a:xfrm>
          <a:prstGeom prst="straightConnector1">
            <a:avLst/>
          </a:prstGeom>
          <a:noFill/>
          <a:ln w="9525" cap="flat" cmpd="sng">
            <a:solidFill>
              <a:srgbClr val="E1D2EC"/>
            </a:solidFill>
            <a:prstDash val="solid"/>
            <a:round/>
            <a:headEnd type="oval" w="med" len="med"/>
            <a:tailEnd type="none" w="med" len="med"/>
          </a:ln>
        </p:spPr>
      </p:cxnSp>
      <p:cxnSp>
        <p:nvCxnSpPr>
          <p:cNvPr id="48" name="Google Shape;48;p4"/>
          <p:cNvCxnSpPr/>
          <p:nvPr/>
        </p:nvCxnSpPr>
        <p:spPr>
          <a:xfrm>
            <a:off x="4537134" y="1801725"/>
            <a:ext cx="0" cy="1593900"/>
          </a:xfrm>
          <a:prstGeom prst="straightConnector1">
            <a:avLst/>
          </a:prstGeom>
          <a:noFill/>
          <a:ln w="9525" cap="flat" cmpd="sng">
            <a:solidFill>
              <a:srgbClr val="E1D2EC"/>
            </a:solidFill>
            <a:prstDash val="solid"/>
            <a:round/>
            <a:headEnd type="none" w="med" len="med"/>
            <a:tailEnd type="oval"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HEADLINE 1">
  <p:cSld name="CUSTOM_1_1_1_2">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6"/>
          <p:cNvSpPr/>
          <p:nvPr/>
        </p:nvSpPr>
        <p:spPr>
          <a:xfrm>
            <a:off x="1534100" y="1447650"/>
            <a:ext cx="1174500" cy="9996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txBox="1">
            <a:spLocks noGrp="1"/>
          </p:cNvSpPr>
          <p:nvPr>
            <p:ph type="title" hasCustomPrompt="1"/>
          </p:nvPr>
        </p:nvSpPr>
        <p:spPr>
          <a:xfrm>
            <a:off x="1053797" y="1690800"/>
            <a:ext cx="21351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BB4592"/>
              </a:buClr>
              <a:buSzPts val="6000"/>
              <a:buNone/>
              <a:defRPr sz="6000">
                <a:solidFill>
                  <a:srgbClr val="BB4592"/>
                </a:solidFill>
              </a:defRPr>
            </a:lvl1pPr>
            <a:lvl2pPr lvl="1" algn="ct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9pPr>
          </a:lstStyle>
          <a:p>
            <a:r>
              <a:t>xx%</a:t>
            </a:r>
          </a:p>
        </p:txBody>
      </p:sp>
      <p:sp>
        <p:nvSpPr>
          <p:cNvPr id="61" name="Google Shape;61;p6"/>
          <p:cNvSpPr/>
          <p:nvPr/>
        </p:nvSpPr>
        <p:spPr>
          <a:xfrm rot="-5400000">
            <a:off x="2637514" y="2072288"/>
            <a:ext cx="238775" cy="208200"/>
          </a:xfrm>
          <a:prstGeom prst="flowChartMerge">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txBox="1">
            <a:spLocks noGrp="1"/>
          </p:cNvSpPr>
          <p:nvPr>
            <p:ph type="subTitle" idx="1"/>
          </p:nvPr>
        </p:nvSpPr>
        <p:spPr>
          <a:xfrm>
            <a:off x="3351875" y="2542617"/>
            <a:ext cx="35028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E1D2EC"/>
              </a:buClr>
              <a:buSzPts val="1400"/>
              <a:buNone/>
              <a:defRPr sz="1400">
                <a:solidFill>
                  <a:srgbClr val="E1D2EC"/>
                </a:solidFill>
              </a:defRPr>
            </a:lvl1pPr>
            <a:lvl2pPr lvl="1"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2pPr>
            <a:lvl3pPr lvl="2" algn="ctr" rtl="0">
              <a:lnSpc>
                <a:spcPct val="100000"/>
              </a:lnSpc>
              <a:spcBef>
                <a:spcPts val="0"/>
              </a:spcBef>
              <a:spcAft>
                <a:spcPts val="0"/>
              </a:spcAft>
              <a:buClr>
                <a:srgbClr val="D6C8E0"/>
              </a:buClr>
              <a:buSzPts val="1000"/>
              <a:buNone/>
              <a:defRPr sz="1000">
                <a:solidFill>
                  <a:srgbClr val="D6C8E0"/>
                </a:solidFill>
                <a:latin typeface="Lato Light"/>
                <a:ea typeface="Lato Light"/>
                <a:cs typeface="Lato Light"/>
                <a:sym typeface="Lato Light"/>
              </a:defRPr>
            </a:lvl3pPr>
            <a:lvl4pPr lvl="3"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4pPr>
            <a:lvl5pPr lvl="4"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5pPr>
            <a:lvl6pPr lvl="5"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6pPr>
            <a:lvl7pPr lvl="6"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7pPr>
            <a:lvl8pPr lvl="7"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8pPr>
            <a:lvl9pPr lvl="8"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9pPr>
          </a:lstStyle>
          <a:p>
            <a:endParaRPr/>
          </a:p>
        </p:txBody>
      </p:sp>
      <p:sp>
        <p:nvSpPr>
          <p:cNvPr id="63" name="Google Shape;63;p6"/>
          <p:cNvSpPr txBox="1">
            <a:spLocks noGrp="1"/>
          </p:cNvSpPr>
          <p:nvPr>
            <p:ph type="ctrTitle" idx="2"/>
          </p:nvPr>
        </p:nvSpPr>
        <p:spPr>
          <a:xfrm>
            <a:off x="3306998" y="1716700"/>
            <a:ext cx="4528200" cy="999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E4A947"/>
              </a:buClr>
              <a:buSzPts val="6000"/>
              <a:buNone/>
              <a:defRPr sz="6000">
                <a:solidFill>
                  <a:srgbClr val="E4A947"/>
                </a:solidFill>
              </a:defRPr>
            </a:lvl1pPr>
            <a:lvl2pPr lvl="1" rtl="0">
              <a:spcBef>
                <a:spcPts val="0"/>
              </a:spcBef>
              <a:spcAft>
                <a:spcPts val="0"/>
              </a:spcAft>
              <a:buClr>
                <a:srgbClr val="D6C8E0"/>
              </a:buClr>
              <a:buSzPts val="1800"/>
              <a:buNone/>
              <a:defRPr sz="1800">
                <a:solidFill>
                  <a:srgbClr val="D6C8E0"/>
                </a:solidFill>
              </a:defRPr>
            </a:lvl2pPr>
            <a:lvl3pPr lvl="2" rtl="0">
              <a:spcBef>
                <a:spcPts val="0"/>
              </a:spcBef>
              <a:spcAft>
                <a:spcPts val="0"/>
              </a:spcAft>
              <a:buClr>
                <a:srgbClr val="D6C8E0"/>
              </a:buClr>
              <a:buSzPts val="1800"/>
              <a:buNone/>
              <a:defRPr sz="1800">
                <a:solidFill>
                  <a:srgbClr val="D6C8E0"/>
                </a:solidFill>
              </a:defRPr>
            </a:lvl3pPr>
            <a:lvl4pPr lvl="3" rtl="0">
              <a:spcBef>
                <a:spcPts val="0"/>
              </a:spcBef>
              <a:spcAft>
                <a:spcPts val="0"/>
              </a:spcAft>
              <a:buClr>
                <a:srgbClr val="D6C8E0"/>
              </a:buClr>
              <a:buSzPts val="1800"/>
              <a:buNone/>
              <a:defRPr sz="1800">
                <a:solidFill>
                  <a:srgbClr val="D6C8E0"/>
                </a:solidFill>
              </a:defRPr>
            </a:lvl4pPr>
            <a:lvl5pPr lvl="4" rtl="0">
              <a:spcBef>
                <a:spcPts val="0"/>
              </a:spcBef>
              <a:spcAft>
                <a:spcPts val="0"/>
              </a:spcAft>
              <a:buClr>
                <a:srgbClr val="D6C8E0"/>
              </a:buClr>
              <a:buSzPts val="1800"/>
              <a:buNone/>
              <a:defRPr sz="1800">
                <a:solidFill>
                  <a:srgbClr val="D6C8E0"/>
                </a:solidFill>
              </a:defRPr>
            </a:lvl5pPr>
            <a:lvl6pPr lvl="5" rtl="0">
              <a:spcBef>
                <a:spcPts val="0"/>
              </a:spcBef>
              <a:spcAft>
                <a:spcPts val="0"/>
              </a:spcAft>
              <a:buClr>
                <a:srgbClr val="D6C8E0"/>
              </a:buClr>
              <a:buSzPts val="1800"/>
              <a:buNone/>
              <a:defRPr sz="1800">
                <a:solidFill>
                  <a:srgbClr val="D6C8E0"/>
                </a:solidFill>
              </a:defRPr>
            </a:lvl6pPr>
            <a:lvl7pPr lvl="6" rtl="0">
              <a:spcBef>
                <a:spcPts val="0"/>
              </a:spcBef>
              <a:spcAft>
                <a:spcPts val="0"/>
              </a:spcAft>
              <a:buClr>
                <a:srgbClr val="D6C8E0"/>
              </a:buClr>
              <a:buSzPts val="1800"/>
              <a:buNone/>
              <a:defRPr sz="1800">
                <a:solidFill>
                  <a:srgbClr val="D6C8E0"/>
                </a:solidFill>
              </a:defRPr>
            </a:lvl7pPr>
            <a:lvl8pPr lvl="7" rtl="0">
              <a:spcBef>
                <a:spcPts val="0"/>
              </a:spcBef>
              <a:spcAft>
                <a:spcPts val="0"/>
              </a:spcAft>
              <a:buClr>
                <a:srgbClr val="D6C8E0"/>
              </a:buClr>
              <a:buSzPts val="1800"/>
              <a:buNone/>
              <a:defRPr sz="1800">
                <a:solidFill>
                  <a:srgbClr val="D6C8E0"/>
                </a:solidFill>
              </a:defRPr>
            </a:lvl8pPr>
            <a:lvl9pPr lvl="8" rtl="0">
              <a:spcBef>
                <a:spcPts val="0"/>
              </a:spcBef>
              <a:spcAft>
                <a:spcPts val="0"/>
              </a:spcAft>
              <a:buClr>
                <a:srgbClr val="D6C8E0"/>
              </a:buClr>
              <a:buSzPts val="1800"/>
              <a:buNone/>
              <a:defRPr sz="1800">
                <a:solidFill>
                  <a:srgbClr val="D6C8E0"/>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HEADLINE 2">
  <p:cSld name="CUSTOM_11">
    <p:spTree>
      <p:nvGrpSpPr>
        <p:cNvPr id="1" name="Shape 64"/>
        <p:cNvGrpSpPr/>
        <p:nvPr/>
      </p:nvGrpSpPr>
      <p:grpSpPr>
        <a:xfrm>
          <a:off x="0" y="0"/>
          <a:ext cx="0" cy="0"/>
          <a:chOff x="0" y="0"/>
          <a:chExt cx="0" cy="0"/>
        </a:xfrm>
      </p:grpSpPr>
      <p:sp>
        <p:nvSpPr>
          <p:cNvPr id="65" name="Google Shape;65;p7"/>
          <p:cNvSpPr txBox="1">
            <a:spLocks noGrp="1"/>
          </p:cNvSpPr>
          <p:nvPr>
            <p:ph type="title" hasCustomPrompt="1"/>
          </p:nvPr>
        </p:nvSpPr>
        <p:spPr>
          <a:xfrm>
            <a:off x="3534972" y="1362150"/>
            <a:ext cx="2135100" cy="577800"/>
          </a:xfrm>
          <a:prstGeom prst="rect">
            <a:avLst/>
          </a:prstGeom>
          <a:noFill/>
        </p:spPr>
        <p:txBody>
          <a:bodyPr spcFirstLastPara="1" wrap="square" lIns="91425" tIns="91425" rIns="91425" bIns="91425" anchor="b" anchorCtr="0">
            <a:noAutofit/>
          </a:bodyPr>
          <a:lstStyle>
            <a:lvl1pPr lvl="0" rtl="0">
              <a:spcBef>
                <a:spcPts val="0"/>
              </a:spcBef>
              <a:spcAft>
                <a:spcPts val="0"/>
              </a:spcAft>
              <a:buClr>
                <a:srgbClr val="E4A947"/>
              </a:buClr>
              <a:buSzPts val="6000"/>
              <a:buNone/>
              <a:defRPr sz="6000">
                <a:solidFill>
                  <a:srgbClr val="E4A947"/>
                </a:solidFill>
              </a:defRPr>
            </a:lvl1pPr>
            <a:lvl2pPr lvl="1"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BB4592"/>
              </a:buClr>
              <a:buSzPts val="9600"/>
              <a:buFont typeface="Fira Sans Extra Condensed Medium"/>
              <a:buNone/>
              <a:defRPr sz="9600">
                <a:solidFill>
                  <a:srgbClr val="BB4592"/>
                </a:solidFill>
                <a:latin typeface="Fira Sans Extra Condensed Medium"/>
                <a:ea typeface="Fira Sans Extra Condensed Medium"/>
                <a:cs typeface="Fira Sans Extra Condensed Medium"/>
                <a:sym typeface="Fira Sans Extra Condensed Medium"/>
              </a:defRPr>
            </a:lvl9pPr>
          </a:lstStyle>
          <a:p>
            <a:r>
              <a:t>xx%</a:t>
            </a:r>
          </a:p>
        </p:txBody>
      </p:sp>
      <p:sp>
        <p:nvSpPr>
          <p:cNvPr id="66" name="Google Shape;66;p7"/>
          <p:cNvSpPr txBox="1">
            <a:spLocks noGrp="1"/>
          </p:cNvSpPr>
          <p:nvPr>
            <p:ph type="subTitle" idx="1"/>
          </p:nvPr>
        </p:nvSpPr>
        <p:spPr>
          <a:xfrm>
            <a:off x="3534975" y="1787542"/>
            <a:ext cx="35028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E1D2EC"/>
              </a:buClr>
              <a:buSzPts val="1400"/>
              <a:buNone/>
              <a:defRPr sz="1400">
                <a:solidFill>
                  <a:srgbClr val="E1D2EC"/>
                </a:solidFill>
              </a:defRPr>
            </a:lvl1pPr>
            <a:lvl2pPr lvl="1"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2pPr>
            <a:lvl3pPr lvl="2" algn="ctr" rtl="0">
              <a:lnSpc>
                <a:spcPct val="100000"/>
              </a:lnSpc>
              <a:spcBef>
                <a:spcPts val="0"/>
              </a:spcBef>
              <a:spcAft>
                <a:spcPts val="0"/>
              </a:spcAft>
              <a:buClr>
                <a:srgbClr val="D6C8E0"/>
              </a:buClr>
              <a:buSzPts val="1000"/>
              <a:buNone/>
              <a:defRPr sz="1000">
                <a:solidFill>
                  <a:srgbClr val="D6C8E0"/>
                </a:solidFill>
                <a:latin typeface="Lato Light"/>
                <a:ea typeface="Lato Light"/>
                <a:cs typeface="Lato Light"/>
                <a:sym typeface="Lato Light"/>
              </a:defRPr>
            </a:lvl3pPr>
            <a:lvl4pPr lvl="3"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4pPr>
            <a:lvl5pPr lvl="4"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5pPr>
            <a:lvl6pPr lvl="5"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6pPr>
            <a:lvl7pPr lvl="6"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7pPr>
            <a:lvl8pPr lvl="7"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8pPr>
            <a:lvl9pPr lvl="8" algn="ctr" rtl="0">
              <a:lnSpc>
                <a:spcPct val="100000"/>
              </a:lnSpc>
              <a:spcBef>
                <a:spcPts val="0"/>
              </a:spcBef>
              <a:spcAft>
                <a:spcPts val="0"/>
              </a:spcAft>
              <a:buClr>
                <a:srgbClr val="D6C8E0"/>
              </a:buClr>
              <a:buSzPts val="1000"/>
              <a:buFont typeface="Lato Light"/>
              <a:buNone/>
              <a:defRPr sz="1000">
                <a:solidFill>
                  <a:srgbClr val="D6C8E0"/>
                </a:solidFill>
                <a:latin typeface="Lato Light"/>
                <a:ea typeface="Lato Light"/>
                <a:cs typeface="Lato Light"/>
                <a:sym typeface="Lato Light"/>
              </a:defRPr>
            </a:lvl9pPr>
          </a:lstStyle>
          <a:p>
            <a:endParaRPr/>
          </a:p>
        </p:txBody>
      </p:sp>
      <p:sp>
        <p:nvSpPr>
          <p:cNvPr id="67" name="Google Shape;67;p7"/>
          <p:cNvSpPr txBox="1">
            <a:spLocks noGrp="1"/>
          </p:cNvSpPr>
          <p:nvPr>
            <p:ph type="ctrTitle" idx="2"/>
          </p:nvPr>
        </p:nvSpPr>
        <p:spPr>
          <a:xfrm>
            <a:off x="4316025" y="940340"/>
            <a:ext cx="4528200" cy="999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E1D2EC"/>
              </a:buClr>
              <a:buSzPts val="6000"/>
              <a:buNone/>
              <a:defRPr sz="6000">
                <a:solidFill>
                  <a:srgbClr val="E1D2EC"/>
                </a:solidFill>
              </a:defRPr>
            </a:lvl1pPr>
            <a:lvl2pPr lvl="1" rtl="0">
              <a:spcBef>
                <a:spcPts val="0"/>
              </a:spcBef>
              <a:spcAft>
                <a:spcPts val="0"/>
              </a:spcAft>
              <a:buClr>
                <a:srgbClr val="65C8D0"/>
              </a:buClr>
              <a:buSzPts val="1800"/>
              <a:buNone/>
              <a:defRPr sz="1800">
                <a:solidFill>
                  <a:srgbClr val="65C8D0"/>
                </a:solidFill>
              </a:defRPr>
            </a:lvl2pPr>
            <a:lvl3pPr lvl="2" rtl="0">
              <a:spcBef>
                <a:spcPts val="0"/>
              </a:spcBef>
              <a:spcAft>
                <a:spcPts val="0"/>
              </a:spcAft>
              <a:buClr>
                <a:srgbClr val="65C8D0"/>
              </a:buClr>
              <a:buSzPts val="1800"/>
              <a:buNone/>
              <a:defRPr sz="1800">
                <a:solidFill>
                  <a:srgbClr val="65C8D0"/>
                </a:solidFill>
              </a:defRPr>
            </a:lvl3pPr>
            <a:lvl4pPr lvl="3" rtl="0">
              <a:spcBef>
                <a:spcPts val="0"/>
              </a:spcBef>
              <a:spcAft>
                <a:spcPts val="0"/>
              </a:spcAft>
              <a:buClr>
                <a:srgbClr val="65C8D0"/>
              </a:buClr>
              <a:buSzPts val="1800"/>
              <a:buNone/>
              <a:defRPr sz="1800">
                <a:solidFill>
                  <a:srgbClr val="65C8D0"/>
                </a:solidFill>
              </a:defRPr>
            </a:lvl4pPr>
            <a:lvl5pPr lvl="4" rtl="0">
              <a:spcBef>
                <a:spcPts val="0"/>
              </a:spcBef>
              <a:spcAft>
                <a:spcPts val="0"/>
              </a:spcAft>
              <a:buClr>
                <a:srgbClr val="65C8D0"/>
              </a:buClr>
              <a:buSzPts val="1800"/>
              <a:buNone/>
              <a:defRPr sz="1800">
                <a:solidFill>
                  <a:srgbClr val="65C8D0"/>
                </a:solidFill>
              </a:defRPr>
            </a:lvl5pPr>
            <a:lvl6pPr lvl="5" rtl="0">
              <a:spcBef>
                <a:spcPts val="0"/>
              </a:spcBef>
              <a:spcAft>
                <a:spcPts val="0"/>
              </a:spcAft>
              <a:buClr>
                <a:srgbClr val="65C8D0"/>
              </a:buClr>
              <a:buSzPts val="1800"/>
              <a:buNone/>
              <a:defRPr sz="1800">
                <a:solidFill>
                  <a:srgbClr val="65C8D0"/>
                </a:solidFill>
              </a:defRPr>
            </a:lvl6pPr>
            <a:lvl7pPr lvl="6" rtl="0">
              <a:spcBef>
                <a:spcPts val="0"/>
              </a:spcBef>
              <a:spcAft>
                <a:spcPts val="0"/>
              </a:spcAft>
              <a:buClr>
                <a:srgbClr val="65C8D0"/>
              </a:buClr>
              <a:buSzPts val="1800"/>
              <a:buNone/>
              <a:defRPr sz="1800">
                <a:solidFill>
                  <a:srgbClr val="65C8D0"/>
                </a:solidFill>
              </a:defRPr>
            </a:lvl7pPr>
            <a:lvl8pPr lvl="7" rtl="0">
              <a:spcBef>
                <a:spcPts val="0"/>
              </a:spcBef>
              <a:spcAft>
                <a:spcPts val="0"/>
              </a:spcAft>
              <a:buClr>
                <a:srgbClr val="65C8D0"/>
              </a:buClr>
              <a:buSzPts val="1800"/>
              <a:buNone/>
              <a:defRPr sz="1800">
                <a:solidFill>
                  <a:srgbClr val="65C8D0"/>
                </a:solidFill>
              </a:defRPr>
            </a:lvl8pPr>
            <a:lvl9pPr lvl="8" rtl="0">
              <a:spcBef>
                <a:spcPts val="0"/>
              </a:spcBef>
              <a:spcAft>
                <a:spcPts val="0"/>
              </a:spcAft>
              <a:buClr>
                <a:srgbClr val="65C8D0"/>
              </a:buClr>
              <a:buSzPts val="1800"/>
              <a:buNone/>
              <a:defRPr sz="1800">
                <a:solidFill>
                  <a:srgbClr val="65C8D0"/>
                </a:solidFill>
              </a:defRPr>
            </a:lvl9pPr>
          </a:lstStyle>
          <a:p>
            <a:endParaRPr/>
          </a:p>
        </p:txBody>
      </p:sp>
      <p:cxnSp>
        <p:nvCxnSpPr>
          <p:cNvPr id="68" name="Google Shape;68;p7"/>
          <p:cNvCxnSpPr/>
          <p:nvPr/>
        </p:nvCxnSpPr>
        <p:spPr>
          <a:xfrm>
            <a:off x="3381375" y="-619125"/>
            <a:ext cx="0" cy="2053500"/>
          </a:xfrm>
          <a:prstGeom prst="straightConnector1">
            <a:avLst/>
          </a:prstGeom>
          <a:noFill/>
          <a:ln w="9525" cap="flat" cmpd="sng">
            <a:solidFill>
              <a:srgbClr val="E4A947"/>
            </a:solidFill>
            <a:prstDash val="solid"/>
            <a:round/>
            <a:headEnd type="none" w="med" len="med"/>
            <a:tailEnd type="oval"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BODY TEXT 1">
  <p:cSld name="TITLE_1_1_1_1">
    <p:bg>
      <p:bgPr>
        <a:blipFill>
          <a:blip r:embed="rId2">
            <a:alphaModFix/>
          </a:blip>
          <a:stretch>
            <a:fillRect/>
          </a:stretch>
        </a:blipFill>
        <a:effectLst/>
      </p:bgPr>
    </p:bg>
    <p:spTree>
      <p:nvGrpSpPr>
        <p:cNvPr id="1" name="Shape 69"/>
        <p:cNvGrpSpPr/>
        <p:nvPr/>
      </p:nvGrpSpPr>
      <p:grpSpPr>
        <a:xfrm>
          <a:off x="0" y="0"/>
          <a:ext cx="0" cy="0"/>
          <a:chOff x="0" y="0"/>
          <a:chExt cx="0" cy="0"/>
        </a:xfrm>
      </p:grpSpPr>
      <p:sp>
        <p:nvSpPr>
          <p:cNvPr id="70" name="Google Shape;70;p8"/>
          <p:cNvSpPr/>
          <p:nvPr/>
        </p:nvSpPr>
        <p:spPr>
          <a:xfrm>
            <a:off x="-381000" y="1123950"/>
            <a:ext cx="5372100" cy="6165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txBox="1">
            <a:spLocks noGrp="1"/>
          </p:cNvSpPr>
          <p:nvPr>
            <p:ph type="body" idx="1"/>
          </p:nvPr>
        </p:nvSpPr>
        <p:spPr>
          <a:xfrm>
            <a:off x="2389650" y="2134800"/>
            <a:ext cx="4364700" cy="14760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rgbClr val="E1D2EC"/>
              </a:buClr>
              <a:buSzPts val="1100"/>
              <a:buFont typeface="Lato"/>
              <a:buChar char="●"/>
              <a:defRPr sz="1100">
                <a:solidFill>
                  <a:srgbClr val="E1D2EC"/>
                </a:solidFill>
                <a:latin typeface="Lato"/>
                <a:ea typeface="Lato"/>
                <a:cs typeface="Lato"/>
                <a:sym typeface="Lato"/>
              </a:defRPr>
            </a:lvl1pPr>
            <a:lvl2pPr marL="914400" lvl="1" indent="-298450" rtl="0">
              <a:spcBef>
                <a:spcPts val="1600"/>
              </a:spcBef>
              <a:spcAft>
                <a:spcPts val="0"/>
              </a:spcAft>
              <a:buClr>
                <a:srgbClr val="E1D2EC"/>
              </a:buClr>
              <a:buSzPts val="1100"/>
              <a:buFont typeface="Lato"/>
              <a:buChar char="○"/>
              <a:defRPr sz="1100">
                <a:solidFill>
                  <a:srgbClr val="E1D2EC"/>
                </a:solidFill>
                <a:latin typeface="Lato"/>
                <a:ea typeface="Lato"/>
                <a:cs typeface="Lato"/>
                <a:sym typeface="Lato"/>
              </a:defRPr>
            </a:lvl2pPr>
            <a:lvl3pPr marL="1371600" lvl="2" indent="-298450" rtl="0">
              <a:spcBef>
                <a:spcPts val="1600"/>
              </a:spcBef>
              <a:spcAft>
                <a:spcPts val="0"/>
              </a:spcAft>
              <a:buClr>
                <a:srgbClr val="E1D2EC"/>
              </a:buClr>
              <a:buSzPts val="1100"/>
              <a:buFont typeface="Lato"/>
              <a:buChar char="■"/>
              <a:defRPr sz="1100">
                <a:solidFill>
                  <a:srgbClr val="E1D2EC"/>
                </a:solidFill>
                <a:latin typeface="Lato"/>
                <a:ea typeface="Lato"/>
                <a:cs typeface="Lato"/>
                <a:sym typeface="Lato"/>
              </a:defRPr>
            </a:lvl3pPr>
            <a:lvl4pPr marL="1828800" lvl="3" indent="-298450" rtl="0">
              <a:spcBef>
                <a:spcPts val="1600"/>
              </a:spcBef>
              <a:spcAft>
                <a:spcPts val="0"/>
              </a:spcAft>
              <a:buClr>
                <a:srgbClr val="E1D2EC"/>
              </a:buClr>
              <a:buSzPts val="1100"/>
              <a:buFont typeface="Lato"/>
              <a:buChar char="●"/>
              <a:defRPr sz="1100">
                <a:solidFill>
                  <a:srgbClr val="E1D2EC"/>
                </a:solidFill>
                <a:latin typeface="Lato"/>
                <a:ea typeface="Lato"/>
                <a:cs typeface="Lato"/>
                <a:sym typeface="Lato"/>
              </a:defRPr>
            </a:lvl4pPr>
            <a:lvl5pPr marL="2286000" lvl="4" indent="-298450" rtl="0">
              <a:spcBef>
                <a:spcPts val="1600"/>
              </a:spcBef>
              <a:spcAft>
                <a:spcPts val="0"/>
              </a:spcAft>
              <a:buClr>
                <a:srgbClr val="E1D2EC"/>
              </a:buClr>
              <a:buSzPts val="1100"/>
              <a:buFont typeface="Lato"/>
              <a:buChar char="○"/>
              <a:defRPr sz="1100">
                <a:solidFill>
                  <a:srgbClr val="E1D2EC"/>
                </a:solidFill>
                <a:latin typeface="Lato"/>
                <a:ea typeface="Lato"/>
                <a:cs typeface="Lato"/>
                <a:sym typeface="Lato"/>
              </a:defRPr>
            </a:lvl5pPr>
            <a:lvl6pPr marL="2743200" lvl="5" indent="-298450" rtl="0">
              <a:spcBef>
                <a:spcPts val="1600"/>
              </a:spcBef>
              <a:spcAft>
                <a:spcPts val="0"/>
              </a:spcAft>
              <a:buClr>
                <a:srgbClr val="E1D2EC"/>
              </a:buClr>
              <a:buSzPts val="1100"/>
              <a:buFont typeface="Lato"/>
              <a:buChar char="■"/>
              <a:defRPr sz="1100">
                <a:solidFill>
                  <a:srgbClr val="E1D2EC"/>
                </a:solidFill>
                <a:latin typeface="Lato"/>
                <a:ea typeface="Lato"/>
                <a:cs typeface="Lato"/>
                <a:sym typeface="Lato"/>
              </a:defRPr>
            </a:lvl6pPr>
            <a:lvl7pPr marL="3200400" lvl="6" indent="-298450" rtl="0">
              <a:spcBef>
                <a:spcPts val="1600"/>
              </a:spcBef>
              <a:spcAft>
                <a:spcPts val="0"/>
              </a:spcAft>
              <a:buClr>
                <a:srgbClr val="E1D2EC"/>
              </a:buClr>
              <a:buSzPts val="1100"/>
              <a:buFont typeface="Lato"/>
              <a:buChar char="●"/>
              <a:defRPr sz="1100">
                <a:solidFill>
                  <a:srgbClr val="E1D2EC"/>
                </a:solidFill>
                <a:latin typeface="Lato"/>
                <a:ea typeface="Lato"/>
                <a:cs typeface="Lato"/>
                <a:sym typeface="Lato"/>
              </a:defRPr>
            </a:lvl7pPr>
            <a:lvl8pPr marL="3657600" lvl="7" indent="-298450" rtl="0">
              <a:spcBef>
                <a:spcPts val="1600"/>
              </a:spcBef>
              <a:spcAft>
                <a:spcPts val="0"/>
              </a:spcAft>
              <a:buClr>
                <a:srgbClr val="E1D2EC"/>
              </a:buClr>
              <a:buSzPts val="1100"/>
              <a:buFont typeface="Lato"/>
              <a:buChar char="○"/>
              <a:defRPr sz="1100">
                <a:solidFill>
                  <a:srgbClr val="E1D2EC"/>
                </a:solidFill>
                <a:latin typeface="Lato"/>
                <a:ea typeface="Lato"/>
                <a:cs typeface="Lato"/>
                <a:sym typeface="Lato"/>
              </a:defRPr>
            </a:lvl8pPr>
            <a:lvl9pPr marL="4114800" lvl="8" indent="-298450" rtl="0">
              <a:spcBef>
                <a:spcPts val="1600"/>
              </a:spcBef>
              <a:spcAft>
                <a:spcPts val="1600"/>
              </a:spcAft>
              <a:buClr>
                <a:srgbClr val="E1D2EC"/>
              </a:buClr>
              <a:buSzPts val="1100"/>
              <a:buFont typeface="Lato"/>
              <a:buChar char="■"/>
              <a:defRPr sz="1100">
                <a:solidFill>
                  <a:srgbClr val="E1D2EC"/>
                </a:solidFill>
                <a:latin typeface="Lato"/>
                <a:ea typeface="Lato"/>
                <a:cs typeface="Lato"/>
                <a:sym typeface="Lato"/>
              </a:defRPr>
            </a:lvl9pPr>
          </a:lstStyle>
          <a:p>
            <a:endParaRPr/>
          </a:p>
        </p:txBody>
      </p:sp>
      <p:sp>
        <p:nvSpPr>
          <p:cNvPr id="72" name="Google Shape;72;p8"/>
          <p:cNvSpPr txBox="1">
            <a:spLocks noGrp="1"/>
          </p:cNvSpPr>
          <p:nvPr>
            <p:ph type="title"/>
          </p:nvPr>
        </p:nvSpPr>
        <p:spPr>
          <a:xfrm>
            <a:off x="1024797" y="843575"/>
            <a:ext cx="3808200" cy="8967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BB4592"/>
              </a:buClr>
              <a:buSzPts val="2800"/>
              <a:buNone/>
              <a:defRPr>
                <a:solidFill>
                  <a:srgbClr val="BB459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p:cSld name="CUSTOM_1_1_1_1_1_1">
    <p:bg>
      <p:bgPr>
        <a:blipFill>
          <a:blip r:embed="rId2">
            <a:alphaModFix/>
          </a:blip>
          <a:stretch>
            <a:fillRect/>
          </a:stretch>
        </a:blipFill>
        <a:effectLst/>
      </p:bgPr>
    </p:bg>
    <p:spTree>
      <p:nvGrpSpPr>
        <p:cNvPr id="1" name="Shape 73"/>
        <p:cNvGrpSpPr/>
        <p:nvPr/>
      </p:nvGrpSpPr>
      <p:grpSpPr>
        <a:xfrm>
          <a:off x="0" y="0"/>
          <a:ext cx="0" cy="0"/>
          <a:chOff x="0" y="0"/>
          <a:chExt cx="0" cy="0"/>
        </a:xfrm>
      </p:grpSpPr>
      <p:grpSp>
        <p:nvGrpSpPr>
          <p:cNvPr id="74" name="Google Shape;74;p9"/>
          <p:cNvGrpSpPr/>
          <p:nvPr/>
        </p:nvGrpSpPr>
        <p:grpSpPr>
          <a:xfrm>
            <a:off x="5031569" y="2536675"/>
            <a:ext cx="3057300" cy="3025800"/>
            <a:chOff x="5031569" y="2460475"/>
            <a:chExt cx="3057300" cy="3025800"/>
          </a:xfrm>
        </p:grpSpPr>
        <p:sp>
          <p:nvSpPr>
            <p:cNvPr id="75" name="Google Shape;75;p9"/>
            <p:cNvSpPr/>
            <p:nvPr/>
          </p:nvSpPr>
          <p:spPr>
            <a:xfrm>
              <a:off x="5031569" y="2701075"/>
              <a:ext cx="3057300" cy="27852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10800000">
              <a:off x="6261532" y="2460475"/>
              <a:ext cx="597375" cy="355875"/>
            </a:xfrm>
            <a:prstGeom prst="flowChartMerge">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9"/>
          <p:cNvGrpSpPr/>
          <p:nvPr/>
        </p:nvGrpSpPr>
        <p:grpSpPr>
          <a:xfrm>
            <a:off x="1057275" y="2536675"/>
            <a:ext cx="3057300" cy="3025800"/>
            <a:chOff x="1057275" y="2460475"/>
            <a:chExt cx="3057300" cy="3025800"/>
          </a:xfrm>
        </p:grpSpPr>
        <p:sp>
          <p:nvSpPr>
            <p:cNvPr id="78" name="Google Shape;78;p9"/>
            <p:cNvSpPr/>
            <p:nvPr/>
          </p:nvSpPr>
          <p:spPr>
            <a:xfrm>
              <a:off x="1057275" y="2701075"/>
              <a:ext cx="3057300" cy="27852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9"/>
            <p:cNvSpPr/>
            <p:nvPr/>
          </p:nvSpPr>
          <p:spPr>
            <a:xfrm rot="10800000">
              <a:off x="2287225" y="2460475"/>
              <a:ext cx="597375" cy="355875"/>
            </a:xfrm>
            <a:prstGeom prst="flowChartMerge">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9"/>
          <p:cNvSpPr txBox="1">
            <a:spLocks noGrp="1"/>
          </p:cNvSpPr>
          <p:nvPr>
            <p:ph type="ctrTitle"/>
          </p:nvPr>
        </p:nvSpPr>
        <p:spPr>
          <a:xfrm flipH="1">
            <a:off x="756750" y="2488225"/>
            <a:ext cx="3645000" cy="992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BB4592"/>
              </a:buClr>
              <a:buSzPts val="2400"/>
              <a:buNone/>
              <a:defRPr sz="2400">
                <a:solidFill>
                  <a:srgbClr val="BB4592"/>
                </a:solidFill>
              </a:defRPr>
            </a:lvl1pPr>
            <a:lvl2pPr lvl="1" algn="ctr" rtl="0">
              <a:spcBef>
                <a:spcPts val="0"/>
              </a:spcBef>
              <a:spcAft>
                <a:spcPts val="0"/>
              </a:spcAft>
              <a:buClr>
                <a:srgbClr val="BB4592"/>
              </a:buClr>
              <a:buSzPts val="1800"/>
              <a:buNone/>
              <a:defRPr sz="1800">
                <a:solidFill>
                  <a:srgbClr val="BB4592"/>
                </a:solidFill>
              </a:defRPr>
            </a:lvl2pPr>
            <a:lvl3pPr lvl="2" algn="ctr" rtl="0">
              <a:spcBef>
                <a:spcPts val="0"/>
              </a:spcBef>
              <a:spcAft>
                <a:spcPts val="0"/>
              </a:spcAft>
              <a:buClr>
                <a:srgbClr val="BB4592"/>
              </a:buClr>
              <a:buSzPts val="1800"/>
              <a:buNone/>
              <a:defRPr sz="1800">
                <a:solidFill>
                  <a:srgbClr val="BB4592"/>
                </a:solidFill>
              </a:defRPr>
            </a:lvl3pPr>
            <a:lvl4pPr lvl="3" algn="ctr" rtl="0">
              <a:spcBef>
                <a:spcPts val="0"/>
              </a:spcBef>
              <a:spcAft>
                <a:spcPts val="0"/>
              </a:spcAft>
              <a:buClr>
                <a:srgbClr val="BB4592"/>
              </a:buClr>
              <a:buSzPts val="1800"/>
              <a:buNone/>
              <a:defRPr sz="1800">
                <a:solidFill>
                  <a:srgbClr val="BB4592"/>
                </a:solidFill>
              </a:defRPr>
            </a:lvl4pPr>
            <a:lvl5pPr lvl="4" algn="ctr" rtl="0">
              <a:spcBef>
                <a:spcPts val="0"/>
              </a:spcBef>
              <a:spcAft>
                <a:spcPts val="0"/>
              </a:spcAft>
              <a:buClr>
                <a:srgbClr val="BB4592"/>
              </a:buClr>
              <a:buSzPts val="1800"/>
              <a:buNone/>
              <a:defRPr sz="1800">
                <a:solidFill>
                  <a:srgbClr val="BB4592"/>
                </a:solidFill>
              </a:defRPr>
            </a:lvl5pPr>
            <a:lvl6pPr lvl="5" algn="ctr" rtl="0">
              <a:spcBef>
                <a:spcPts val="0"/>
              </a:spcBef>
              <a:spcAft>
                <a:spcPts val="0"/>
              </a:spcAft>
              <a:buClr>
                <a:srgbClr val="BB4592"/>
              </a:buClr>
              <a:buSzPts val="1800"/>
              <a:buNone/>
              <a:defRPr sz="1800">
                <a:solidFill>
                  <a:srgbClr val="BB4592"/>
                </a:solidFill>
              </a:defRPr>
            </a:lvl6pPr>
            <a:lvl7pPr lvl="6" algn="ctr" rtl="0">
              <a:spcBef>
                <a:spcPts val="0"/>
              </a:spcBef>
              <a:spcAft>
                <a:spcPts val="0"/>
              </a:spcAft>
              <a:buClr>
                <a:srgbClr val="BB4592"/>
              </a:buClr>
              <a:buSzPts val="1800"/>
              <a:buNone/>
              <a:defRPr sz="1800">
                <a:solidFill>
                  <a:srgbClr val="BB4592"/>
                </a:solidFill>
              </a:defRPr>
            </a:lvl7pPr>
            <a:lvl8pPr lvl="7" algn="ctr" rtl="0">
              <a:spcBef>
                <a:spcPts val="0"/>
              </a:spcBef>
              <a:spcAft>
                <a:spcPts val="0"/>
              </a:spcAft>
              <a:buClr>
                <a:srgbClr val="BB4592"/>
              </a:buClr>
              <a:buSzPts val="1800"/>
              <a:buNone/>
              <a:defRPr sz="1800">
                <a:solidFill>
                  <a:srgbClr val="BB4592"/>
                </a:solidFill>
              </a:defRPr>
            </a:lvl8pPr>
            <a:lvl9pPr lvl="8" algn="ctr" rtl="0">
              <a:spcBef>
                <a:spcPts val="0"/>
              </a:spcBef>
              <a:spcAft>
                <a:spcPts val="0"/>
              </a:spcAft>
              <a:buClr>
                <a:srgbClr val="BB4592"/>
              </a:buClr>
              <a:buSzPts val="1800"/>
              <a:buNone/>
              <a:defRPr sz="1800">
                <a:solidFill>
                  <a:srgbClr val="BB4592"/>
                </a:solidFill>
              </a:defRPr>
            </a:lvl9pPr>
          </a:lstStyle>
          <a:p>
            <a:endParaRPr/>
          </a:p>
        </p:txBody>
      </p:sp>
      <p:sp>
        <p:nvSpPr>
          <p:cNvPr id="81" name="Google Shape;81;p9"/>
          <p:cNvSpPr txBox="1">
            <a:spLocks noGrp="1"/>
          </p:cNvSpPr>
          <p:nvPr>
            <p:ph type="subTitle" idx="1"/>
          </p:nvPr>
        </p:nvSpPr>
        <p:spPr>
          <a:xfrm flipH="1">
            <a:off x="1502775" y="3452350"/>
            <a:ext cx="21663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BB4592"/>
              </a:buClr>
              <a:buSzPts val="1100"/>
              <a:buNone/>
              <a:defRPr sz="1100">
                <a:solidFill>
                  <a:srgbClr val="BB4592"/>
                </a:solidFill>
              </a:defRPr>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82" name="Google Shape;82;p9"/>
          <p:cNvSpPr txBox="1">
            <a:spLocks noGrp="1"/>
          </p:cNvSpPr>
          <p:nvPr>
            <p:ph type="ctrTitle" idx="2"/>
          </p:nvPr>
        </p:nvSpPr>
        <p:spPr>
          <a:xfrm flipH="1">
            <a:off x="4965863" y="2903126"/>
            <a:ext cx="3188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BB4592"/>
              </a:buClr>
              <a:buSzPts val="2400"/>
              <a:buNone/>
              <a:defRPr sz="2400">
                <a:solidFill>
                  <a:srgbClr val="BB4592"/>
                </a:solidFill>
              </a:defRPr>
            </a:lvl1pPr>
            <a:lvl2pPr lvl="1" algn="ctr" rtl="0">
              <a:spcBef>
                <a:spcPts val="0"/>
              </a:spcBef>
              <a:spcAft>
                <a:spcPts val="0"/>
              </a:spcAft>
              <a:buClr>
                <a:srgbClr val="BB4592"/>
              </a:buClr>
              <a:buSzPts val="1800"/>
              <a:buNone/>
              <a:defRPr sz="1800">
                <a:solidFill>
                  <a:srgbClr val="BB4592"/>
                </a:solidFill>
              </a:defRPr>
            </a:lvl2pPr>
            <a:lvl3pPr lvl="2" algn="ctr" rtl="0">
              <a:spcBef>
                <a:spcPts val="0"/>
              </a:spcBef>
              <a:spcAft>
                <a:spcPts val="0"/>
              </a:spcAft>
              <a:buClr>
                <a:srgbClr val="BB4592"/>
              </a:buClr>
              <a:buSzPts val="1800"/>
              <a:buNone/>
              <a:defRPr sz="1800">
                <a:solidFill>
                  <a:srgbClr val="BB4592"/>
                </a:solidFill>
              </a:defRPr>
            </a:lvl3pPr>
            <a:lvl4pPr lvl="3" algn="ctr" rtl="0">
              <a:spcBef>
                <a:spcPts val="0"/>
              </a:spcBef>
              <a:spcAft>
                <a:spcPts val="0"/>
              </a:spcAft>
              <a:buClr>
                <a:srgbClr val="BB4592"/>
              </a:buClr>
              <a:buSzPts val="1800"/>
              <a:buNone/>
              <a:defRPr sz="1800">
                <a:solidFill>
                  <a:srgbClr val="BB4592"/>
                </a:solidFill>
              </a:defRPr>
            </a:lvl4pPr>
            <a:lvl5pPr lvl="4" algn="ctr" rtl="0">
              <a:spcBef>
                <a:spcPts val="0"/>
              </a:spcBef>
              <a:spcAft>
                <a:spcPts val="0"/>
              </a:spcAft>
              <a:buClr>
                <a:srgbClr val="BB4592"/>
              </a:buClr>
              <a:buSzPts val="1800"/>
              <a:buNone/>
              <a:defRPr sz="1800">
                <a:solidFill>
                  <a:srgbClr val="BB4592"/>
                </a:solidFill>
              </a:defRPr>
            </a:lvl5pPr>
            <a:lvl6pPr lvl="5" algn="ctr" rtl="0">
              <a:spcBef>
                <a:spcPts val="0"/>
              </a:spcBef>
              <a:spcAft>
                <a:spcPts val="0"/>
              </a:spcAft>
              <a:buClr>
                <a:srgbClr val="BB4592"/>
              </a:buClr>
              <a:buSzPts val="1800"/>
              <a:buNone/>
              <a:defRPr sz="1800">
                <a:solidFill>
                  <a:srgbClr val="BB4592"/>
                </a:solidFill>
              </a:defRPr>
            </a:lvl6pPr>
            <a:lvl7pPr lvl="6" algn="ctr" rtl="0">
              <a:spcBef>
                <a:spcPts val="0"/>
              </a:spcBef>
              <a:spcAft>
                <a:spcPts val="0"/>
              </a:spcAft>
              <a:buClr>
                <a:srgbClr val="BB4592"/>
              </a:buClr>
              <a:buSzPts val="1800"/>
              <a:buNone/>
              <a:defRPr sz="1800">
                <a:solidFill>
                  <a:srgbClr val="BB4592"/>
                </a:solidFill>
              </a:defRPr>
            </a:lvl7pPr>
            <a:lvl8pPr lvl="7" algn="ctr" rtl="0">
              <a:spcBef>
                <a:spcPts val="0"/>
              </a:spcBef>
              <a:spcAft>
                <a:spcPts val="0"/>
              </a:spcAft>
              <a:buClr>
                <a:srgbClr val="BB4592"/>
              </a:buClr>
              <a:buSzPts val="1800"/>
              <a:buNone/>
              <a:defRPr sz="1800">
                <a:solidFill>
                  <a:srgbClr val="BB4592"/>
                </a:solidFill>
              </a:defRPr>
            </a:lvl8pPr>
            <a:lvl9pPr lvl="8" algn="ctr" rtl="0">
              <a:spcBef>
                <a:spcPts val="0"/>
              </a:spcBef>
              <a:spcAft>
                <a:spcPts val="0"/>
              </a:spcAft>
              <a:buClr>
                <a:srgbClr val="BB4592"/>
              </a:buClr>
              <a:buSzPts val="1800"/>
              <a:buNone/>
              <a:defRPr sz="1800">
                <a:solidFill>
                  <a:srgbClr val="BB4592"/>
                </a:solidFill>
              </a:defRPr>
            </a:lvl9pPr>
          </a:lstStyle>
          <a:p>
            <a:endParaRPr/>
          </a:p>
        </p:txBody>
      </p:sp>
      <p:sp>
        <p:nvSpPr>
          <p:cNvPr id="83" name="Google Shape;83;p9"/>
          <p:cNvSpPr txBox="1">
            <a:spLocks noGrp="1"/>
          </p:cNvSpPr>
          <p:nvPr>
            <p:ph type="subTitle" idx="3"/>
          </p:nvPr>
        </p:nvSpPr>
        <p:spPr>
          <a:xfrm flipH="1">
            <a:off x="5512112" y="3452350"/>
            <a:ext cx="21663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BB4592"/>
              </a:buClr>
              <a:buSzPts val="1100"/>
              <a:buNone/>
              <a:defRPr sz="1100">
                <a:solidFill>
                  <a:srgbClr val="BB4592"/>
                </a:solidFill>
              </a:defRPr>
            </a:lvl1pPr>
            <a:lvl2pPr lvl="1" algn="ctr" rtl="0">
              <a:lnSpc>
                <a:spcPct val="100000"/>
              </a:lnSpc>
              <a:spcBef>
                <a:spcPts val="0"/>
              </a:spcBef>
              <a:spcAft>
                <a:spcPts val="0"/>
              </a:spcAft>
              <a:buClr>
                <a:srgbClr val="BB4592"/>
              </a:buClr>
              <a:buSzPts val="1100"/>
              <a:buNone/>
              <a:defRPr sz="1100">
                <a:solidFill>
                  <a:srgbClr val="BB4592"/>
                </a:solidFill>
              </a:defRPr>
            </a:lvl2pPr>
            <a:lvl3pPr lvl="2" algn="ctr" rtl="0">
              <a:lnSpc>
                <a:spcPct val="100000"/>
              </a:lnSpc>
              <a:spcBef>
                <a:spcPts val="0"/>
              </a:spcBef>
              <a:spcAft>
                <a:spcPts val="0"/>
              </a:spcAft>
              <a:buClr>
                <a:srgbClr val="BB4592"/>
              </a:buClr>
              <a:buSzPts val="1100"/>
              <a:buNone/>
              <a:defRPr sz="1100">
                <a:solidFill>
                  <a:srgbClr val="BB4592"/>
                </a:solidFill>
              </a:defRPr>
            </a:lvl3pPr>
            <a:lvl4pPr lvl="3" algn="ctr" rtl="0">
              <a:lnSpc>
                <a:spcPct val="100000"/>
              </a:lnSpc>
              <a:spcBef>
                <a:spcPts val="0"/>
              </a:spcBef>
              <a:spcAft>
                <a:spcPts val="0"/>
              </a:spcAft>
              <a:buClr>
                <a:srgbClr val="BB4592"/>
              </a:buClr>
              <a:buSzPts val="1100"/>
              <a:buNone/>
              <a:defRPr sz="1100">
                <a:solidFill>
                  <a:srgbClr val="BB4592"/>
                </a:solidFill>
              </a:defRPr>
            </a:lvl4pPr>
            <a:lvl5pPr lvl="4" algn="ctr" rtl="0">
              <a:lnSpc>
                <a:spcPct val="100000"/>
              </a:lnSpc>
              <a:spcBef>
                <a:spcPts val="0"/>
              </a:spcBef>
              <a:spcAft>
                <a:spcPts val="0"/>
              </a:spcAft>
              <a:buClr>
                <a:srgbClr val="BB4592"/>
              </a:buClr>
              <a:buSzPts val="1100"/>
              <a:buNone/>
              <a:defRPr sz="1100">
                <a:solidFill>
                  <a:srgbClr val="BB4592"/>
                </a:solidFill>
              </a:defRPr>
            </a:lvl5pPr>
            <a:lvl6pPr lvl="5" algn="ctr" rtl="0">
              <a:lnSpc>
                <a:spcPct val="100000"/>
              </a:lnSpc>
              <a:spcBef>
                <a:spcPts val="0"/>
              </a:spcBef>
              <a:spcAft>
                <a:spcPts val="0"/>
              </a:spcAft>
              <a:buClr>
                <a:srgbClr val="BB4592"/>
              </a:buClr>
              <a:buSzPts val="1100"/>
              <a:buNone/>
              <a:defRPr sz="1100">
                <a:solidFill>
                  <a:srgbClr val="BB4592"/>
                </a:solidFill>
              </a:defRPr>
            </a:lvl6pPr>
            <a:lvl7pPr lvl="6" algn="ctr" rtl="0">
              <a:lnSpc>
                <a:spcPct val="100000"/>
              </a:lnSpc>
              <a:spcBef>
                <a:spcPts val="0"/>
              </a:spcBef>
              <a:spcAft>
                <a:spcPts val="0"/>
              </a:spcAft>
              <a:buClr>
                <a:srgbClr val="BB4592"/>
              </a:buClr>
              <a:buSzPts val="1100"/>
              <a:buNone/>
              <a:defRPr sz="1100">
                <a:solidFill>
                  <a:srgbClr val="BB4592"/>
                </a:solidFill>
              </a:defRPr>
            </a:lvl7pPr>
            <a:lvl8pPr lvl="7" algn="ctr" rtl="0">
              <a:lnSpc>
                <a:spcPct val="100000"/>
              </a:lnSpc>
              <a:spcBef>
                <a:spcPts val="0"/>
              </a:spcBef>
              <a:spcAft>
                <a:spcPts val="0"/>
              </a:spcAft>
              <a:buClr>
                <a:srgbClr val="BB4592"/>
              </a:buClr>
              <a:buSzPts val="1100"/>
              <a:buNone/>
              <a:defRPr sz="1100">
                <a:solidFill>
                  <a:srgbClr val="BB4592"/>
                </a:solidFill>
              </a:defRPr>
            </a:lvl8pPr>
            <a:lvl9pPr lvl="8" algn="ctr" rtl="0">
              <a:lnSpc>
                <a:spcPct val="100000"/>
              </a:lnSpc>
              <a:spcBef>
                <a:spcPts val="0"/>
              </a:spcBef>
              <a:spcAft>
                <a:spcPts val="0"/>
              </a:spcAft>
              <a:buClr>
                <a:srgbClr val="BB4592"/>
              </a:buClr>
              <a:buSzPts val="1100"/>
              <a:buNone/>
              <a:defRPr sz="1100">
                <a:solidFill>
                  <a:srgbClr val="BB4592"/>
                </a:solidFill>
              </a:defRPr>
            </a:lvl9pPr>
          </a:lstStyle>
          <a:p>
            <a:endParaRPr/>
          </a:p>
        </p:txBody>
      </p:sp>
      <p:sp>
        <p:nvSpPr>
          <p:cNvPr id="84" name="Google Shape;84;p9"/>
          <p:cNvSpPr txBox="1">
            <a:spLocks noGrp="1"/>
          </p:cNvSpPr>
          <p:nvPr>
            <p:ph type="title" idx="4"/>
          </p:nvPr>
        </p:nvSpPr>
        <p:spPr>
          <a:xfrm>
            <a:off x="3234299" y="540000"/>
            <a:ext cx="2675400" cy="896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rgbClr val="E1D2EC"/>
              </a:buClr>
              <a:buSzPts val="2800"/>
              <a:buNone/>
              <a:defRPr>
                <a:solidFill>
                  <a:srgbClr val="E1D2EC"/>
                </a:solidFill>
              </a:defRPr>
            </a:lvl1pPr>
            <a:lvl2pPr lvl="1" algn="ctr" rtl="0">
              <a:spcBef>
                <a:spcPts val="0"/>
              </a:spcBef>
              <a:spcAft>
                <a:spcPts val="0"/>
              </a:spcAft>
              <a:buClr>
                <a:srgbClr val="FFFFFF"/>
              </a:buClr>
              <a:buSzPts val="2800"/>
              <a:buNone/>
              <a:defRPr>
                <a:solidFill>
                  <a:srgbClr val="FFFFFF"/>
                </a:solidFill>
              </a:defRPr>
            </a:lvl2pPr>
            <a:lvl3pPr lvl="2" algn="ctr" rtl="0">
              <a:spcBef>
                <a:spcPts val="0"/>
              </a:spcBef>
              <a:spcAft>
                <a:spcPts val="0"/>
              </a:spcAft>
              <a:buClr>
                <a:srgbClr val="FFFFFF"/>
              </a:buClr>
              <a:buSzPts val="2800"/>
              <a:buNone/>
              <a:defRPr>
                <a:solidFill>
                  <a:srgbClr val="FFFFFF"/>
                </a:solidFill>
              </a:defRPr>
            </a:lvl3pPr>
            <a:lvl4pPr lvl="3" algn="ctr" rtl="0">
              <a:spcBef>
                <a:spcPts val="0"/>
              </a:spcBef>
              <a:spcAft>
                <a:spcPts val="0"/>
              </a:spcAft>
              <a:buClr>
                <a:srgbClr val="FFFFFF"/>
              </a:buClr>
              <a:buSzPts val="2800"/>
              <a:buNone/>
              <a:defRPr>
                <a:solidFill>
                  <a:srgbClr val="FFFFFF"/>
                </a:solidFill>
              </a:defRPr>
            </a:lvl4pPr>
            <a:lvl5pPr lvl="4" algn="ctr" rtl="0">
              <a:spcBef>
                <a:spcPts val="0"/>
              </a:spcBef>
              <a:spcAft>
                <a:spcPts val="0"/>
              </a:spcAft>
              <a:buClr>
                <a:srgbClr val="FFFFFF"/>
              </a:buClr>
              <a:buSzPts val="2800"/>
              <a:buNone/>
              <a:defRPr>
                <a:solidFill>
                  <a:srgbClr val="FFFFFF"/>
                </a:solidFill>
              </a:defRPr>
            </a:lvl5pPr>
            <a:lvl6pPr lvl="5" algn="ctr" rtl="0">
              <a:spcBef>
                <a:spcPts val="0"/>
              </a:spcBef>
              <a:spcAft>
                <a:spcPts val="0"/>
              </a:spcAft>
              <a:buClr>
                <a:srgbClr val="FFFFFF"/>
              </a:buClr>
              <a:buSzPts val="2800"/>
              <a:buNone/>
              <a:defRPr>
                <a:solidFill>
                  <a:srgbClr val="FFFFFF"/>
                </a:solidFill>
              </a:defRPr>
            </a:lvl6pPr>
            <a:lvl7pPr lvl="6" algn="ctr" rtl="0">
              <a:spcBef>
                <a:spcPts val="0"/>
              </a:spcBef>
              <a:spcAft>
                <a:spcPts val="0"/>
              </a:spcAft>
              <a:buClr>
                <a:srgbClr val="FFFFFF"/>
              </a:buClr>
              <a:buSzPts val="2800"/>
              <a:buNone/>
              <a:defRPr>
                <a:solidFill>
                  <a:srgbClr val="FFFFFF"/>
                </a:solidFill>
              </a:defRPr>
            </a:lvl7pPr>
            <a:lvl8pPr lvl="7" algn="ctr" rtl="0">
              <a:spcBef>
                <a:spcPts val="0"/>
              </a:spcBef>
              <a:spcAft>
                <a:spcPts val="0"/>
              </a:spcAft>
              <a:buClr>
                <a:srgbClr val="FFFFFF"/>
              </a:buClr>
              <a:buSzPts val="2800"/>
              <a:buNone/>
              <a:defRPr>
                <a:solidFill>
                  <a:srgbClr val="FFFFFF"/>
                </a:solidFill>
              </a:defRPr>
            </a:lvl8pPr>
            <a:lvl9pPr lvl="8" algn="ctr" rtl="0">
              <a:spcBef>
                <a:spcPts val="0"/>
              </a:spcBef>
              <a:spcAft>
                <a:spcPts val="0"/>
              </a:spcAft>
              <a:buClr>
                <a:srgbClr val="FFFFFF"/>
              </a:buClr>
              <a:buSzPts val="28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orient="horz" pos="2041">
          <p15:clr>
            <a:srgbClr val="FA7B17"/>
          </p15:clr>
        </p15:guide>
        <p15:guide id="2" orient="horz" pos="2324">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LUMNS 2">
  <p:cSld name="CUSTOM_10">
    <p:spTree>
      <p:nvGrpSpPr>
        <p:cNvPr id="1" name="Shape 85"/>
        <p:cNvGrpSpPr/>
        <p:nvPr/>
      </p:nvGrpSpPr>
      <p:grpSpPr>
        <a:xfrm>
          <a:off x="0" y="0"/>
          <a:ext cx="0" cy="0"/>
          <a:chOff x="0" y="0"/>
          <a:chExt cx="0" cy="0"/>
        </a:xfrm>
      </p:grpSpPr>
      <p:sp>
        <p:nvSpPr>
          <p:cNvPr id="86" name="Google Shape;86;p10"/>
          <p:cNvSpPr txBox="1">
            <a:spLocks noGrp="1"/>
          </p:cNvSpPr>
          <p:nvPr>
            <p:ph type="ctrTitle"/>
          </p:nvPr>
        </p:nvSpPr>
        <p:spPr>
          <a:xfrm flipH="1">
            <a:off x="1656675" y="1836750"/>
            <a:ext cx="2315700" cy="992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4A947"/>
              </a:buClr>
              <a:buSzPts val="2400"/>
              <a:buNone/>
              <a:defRPr sz="2400">
                <a:solidFill>
                  <a:srgbClr val="E4A947"/>
                </a:solidFill>
              </a:defRPr>
            </a:lvl1pPr>
            <a:lvl2pPr lvl="1" algn="ctr" rtl="0">
              <a:spcBef>
                <a:spcPts val="0"/>
              </a:spcBef>
              <a:spcAft>
                <a:spcPts val="0"/>
              </a:spcAft>
              <a:buClr>
                <a:srgbClr val="E1D2EC"/>
              </a:buClr>
              <a:buSzPts val="1800"/>
              <a:buNone/>
              <a:defRPr sz="1800">
                <a:solidFill>
                  <a:srgbClr val="E1D2EC"/>
                </a:solidFill>
              </a:defRPr>
            </a:lvl2pPr>
            <a:lvl3pPr lvl="2" algn="ctr" rtl="0">
              <a:spcBef>
                <a:spcPts val="0"/>
              </a:spcBef>
              <a:spcAft>
                <a:spcPts val="0"/>
              </a:spcAft>
              <a:buClr>
                <a:srgbClr val="E1D2EC"/>
              </a:buClr>
              <a:buSzPts val="1800"/>
              <a:buNone/>
              <a:defRPr sz="1800">
                <a:solidFill>
                  <a:srgbClr val="E1D2EC"/>
                </a:solidFill>
              </a:defRPr>
            </a:lvl3pPr>
            <a:lvl4pPr lvl="3" algn="ctr" rtl="0">
              <a:spcBef>
                <a:spcPts val="0"/>
              </a:spcBef>
              <a:spcAft>
                <a:spcPts val="0"/>
              </a:spcAft>
              <a:buClr>
                <a:srgbClr val="E1D2EC"/>
              </a:buClr>
              <a:buSzPts val="1800"/>
              <a:buNone/>
              <a:defRPr sz="1800">
                <a:solidFill>
                  <a:srgbClr val="E1D2EC"/>
                </a:solidFill>
              </a:defRPr>
            </a:lvl4pPr>
            <a:lvl5pPr lvl="4" algn="ctr" rtl="0">
              <a:spcBef>
                <a:spcPts val="0"/>
              </a:spcBef>
              <a:spcAft>
                <a:spcPts val="0"/>
              </a:spcAft>
              <a:buClr>
                <a:srgbClr val="E1D2EC"/>
              </a:buClr>
              <a:buSzPts val="1800"/>
              <a:buNone/>
              <a:defRPr sz="1800">
                <a:solidFill>
                  <a:srgbClr val="E1D2EC"/>
                </a:solidFill>
              </a:defRPr>
            </a:lvl5pPr>
            <a:lvl6pPr lvl="5" algn="ctr" rtl="0">
              <a:spcBef>
                <a:spcPts val="0"/>
              </a:spcBef>
              <a:spcAft>
                <a:spcPts val="0"/>
              </a:spcAft>
              <a:buClr>
                <a:srgbClr val="E1D2EC"/>
              </a:buClr>
              <a:buSzPts val="1800"/>
              <a:buNone/>
              <a:defRPr sz="1800">
                <a:solidFill>
                  <a:srgbClr val="E1D2EC"/>
                </a:solidFill>
              </a:defRPr>
            </a:lvl6pPr>
            <a:lvl7pPr lvl="6" algn="ctr" rtl="0">
              <a:spcBef>
                <a:spcPts val="0"/>
              </a:spcBef>
              <a:spcAft>
                <a:spcPts val="0"/>
              </a:spcAft>
              <a:buClr>
                <a:srgbClr val="E1D2EC"/>
              </a:buClr>
              <a:buSzPts val="1800"/>
              <a:buNone/>
              <a:defRPr sz="1800">
                <a:solidFill>
                  <a:srgbClr val="E1D2EC"/>
                </a:solidFill>
              </a:defRPr>
            </a:lvl7pPr>
            <a:lvl8pPr lvl="7" algn="ctr" rtl="0">
              <a:spcBef>
                <a:spcPts val="0"/>
              </a:spcBef>
              <a:spcAft>
                <a:spcPts val="0"/>
              </a:spcAft>
              <a:buClr>
                <a:srgbClr val="E1D2EC"/>
              </a:buClr>
              <a:buSzPts val="1800"/>
              <a:buNone/>
              <a:defRPr sz="1800">
                <a:solidFill>
                  <a:srgbClr val="E1D2EC"/>
                </a:solidFill>
              </a:defRPr>
            </a:lvl8pPr>
            <a:lvl9pPr lvl="8" algn="ctr" rtl="0">
              <a:spcBef>
                <a:spcPts val="0"/>
              </a:spcBef>
              <a:spcAft>
                <a:spcPts val="0"/>
              </a:spcAft>
              <a:buClr>
                <a:srgbClr val="E1D2EC"/>
              </a:buClr>
              <a:buSzPts val="1800"/>
              <a:buNone/>
              <a:defRPr sz="1800">
                <a:solidFill>
                  <a:srgbClr val="E1D2EC"/>
                </a:solidFill>
              </a:defRPr>
            </a:lvl9pPr>
          </a:lstStyle>
          <a:p>
            <a:endParaRPr/>
          </a:p>
        </p:txBody>
      </p:sp>
      <p:sp>
        <p:nvSpPr>
          <p:cNvPr id="87" name="Google Shape;87;p10"/>
          <p:cNvSpPr txBox="1">
            <a:spLocks noGrp="1"/>
          </p:cNvSpPr>
          <p:nvPr>
            <p:ph type="subTitle" idx="1"/>
          </p:nvPr>
        </p:nvSpPr>
        <p:spPr>
          <a:xfrm flipH="1">
            <a:off x="1542825" y="2800875"/>
            <a:ext cx="25434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1D2EC"/>
              </a:buClr>
              <a:buSzPts val="1100"/>
              <a:buNone/>
              <a:defRPr sz="1100">
                <a:solidFill>
                  <a:srgbClr val="E1D2EC"/>
                </a:solidFill>
              </a:defRPr>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88" name="Google Shape;88;p10"/>
          <p:cNvSpPr txBox="1">
            <a:spLocks noGrp="1"/>
          </p:cNvSpPr>
          <p:nvPr>
            <p:ph type="title" idx="2"/>
          </p:nvPr>
        </p:nvSpPr>
        <p:spPr>
          <a:xfrm>
            <a:off x="3234299" y="540000"/>
            <a:ext cx="2675400" cy="896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rgbClr val="E1D2EC"/>
              </a:buClr>
              <a:buSzPts val="2800"/>
              <a:buNone/>
              <a:defRPr>
                <a:solidFill>
                  <a:srgbClr val="E1D2EC"/>
                </a:solidFill>
              </a:defRPr>
            </a:lvl1pPr>
            <a:lvl2pPr lvl="1" algn="ctr" rtl="0">
              <a:spcBef>
                <a:spcPts val="0"/>
              </a:spcBef>
              <a:spcAft>
                <a:spcPts val="0"/>
              </a:spcAft>
              <a:buClr>
                <a:srgbClr val="FFFFFF"/>
              </a:buClr>
              <a:buSzPts val="2800"/>
              <a:buNone/>
              <a:defRPr>
                <a:solidFill>
                  <a:srgbClr val="FFFFFF"/>
                </a:solidFill>
              </a:defRPr>
            </a:lvl2pPr>
            <a:lvl3pPr lvl="2" algn="ctr" rtl="0">
              <a:spcBef>
                <a:spcPts val="0"/>
              </a:spcBef>
              <a:spcAft>
                <a:spcPts val="0"/>
              </a:spcAft>
              <a:buClr>
                <a:srgbClr val="FFFFFF"/>
              </a:buClr>
              <a:buSzPts val="2800"/>
              <a:buNone/>
              <a:defRPr>
                <a:solidFill>
                  <a:srgbClr val="FFFFFF"/>
                </a:solidFill>
              </a:defRPr>
            </a:lvl3pPr>
            <a:lvl4pPr lvl="3" algn="ctr" rtl="0">
              <a:spcBef>
                <a:spcPts val="0"/>
              </a:spcBef>
              <a:spcAft>
                <a:spcPts val="0"/>
              </a:spcAft>
              <a:buClr>
                <a:srgbClr val="FFFFFF"/>
              </a:buClr>
              <a:buSzPts val="2800"/>
              <a:buNone/>
              <a:defRPr>
                <a:solidFill>
                  <a:srgbClr val="FFFFFF"/>
                </a:solidFill>
              </a:defRPr>
            </a:lvl4pPr>
            <a:lvl5pPr lvl="4" algn="ctr" rtl="0">
              <a:spcBef>
                <a:spcPts val="0"/>
              </a:spcBef>
              <a:spcAft>
                <a:spcPts val="0"/>
              </a:spcAft>
              <a:buClr>
                <a:srgbClr val="FFFFFF"/>
              </a:buClr>
              <a:buSzPts val="2800"/>
              <a:buNone/>
              <a:defRPr>
                <a:solidFill>
                  <a:srgbClr val="FFFFFF"/>
                </a:solidFill>
              </a:defRPr>
            </a:lvl5pPr>
            <a:lvl6pPr lvl="5" algn="ctr" rtl="0">
              <a:spcBef>
                <a:spcPts val="0"/>
              </a:spcBef>
              <a:spcAft>
                <a:spcPts val="0"/>
              </a:spcAft>
              <a:buClr>
                <a:srgbClr val="FFFFFF"/>
              </a:buClr>
              <a:buSzPts val="2800"/>
              <a:buNone/>
              <a:defRPr>
                <a:solidFill>
                  <a:srgbClr val="FFFFFF"/>
                </a:solidFill>
              </a:defRPr>
            </a:lvl6pPr>
            <a:lvl7pPr lvl="6" algn="ctr" rtl="0">
              <a:spcBef>
                <a:spcPts val="0"/>
              </a:spcBef>
              <a:spcAft>
                <a:spcPts val="0"/>
              </a:spcAft>
              <a:buClr>
                <a:srgbClr val="FFFFFF"/>
              </a:buClr>
              <a:buSzPts val="2800"/>
              <a:buNone/>
              <a:defRPr>
                <a:solidFill>
                  <a:srgbClr val="FFFFFF"/>
                </a:solidFill>
              </a:defRPr>
            </a:lvl7pPr>
            <a:lvl8pPr lvl="7" algn="ctr" rtl="0">
              <a:spcBef>
                <a:spcPts val="0"/>
              </a:spcBef>
              <a:spcAft>
                <a:spcPts val="0"/>
              </a:spcAft>
              <a:buClr>
                <a:srgbClr val="FFFFFF"/>
              </a:buClr>
              <a:buSzPts val="2800"/>
              <a:buNone/>
              <a:defRPr>
                <a:solidFill>
                  <a:srgbClr val="FFFFFF"/>
                </a:solidFill>
              </a:defRPr>
            </a:lvl8pPr>
            <a:lvl9pPr lvl="8" algn="ctr" rtl="0">
              <a:spcBef>
                <a:spcPts val="0"/>
              </a:spcBef>
              <a:spcAft>
                <a:spcPts val="0"/>
              </a:spcAft>
              <a:buClr>
                <a:srgbClr val="FFFFFF"/>
              </a:buClr>
              <a:buSzPts val="2800"/>
              <a:buNone/>
              <a:defRPr>
                <a:solidFill>
                  <a:srgbClr val="FFFFFF"/>
                </a:solidFill>
              </a:defRPr>
            </a:lvl9pPr>
          </a:lstStyle>
          <a:p>
            <a:endParaRPr/>
          </a:p>
        </p:txBody>
      </p:sp>
      <p:cxnSp>
        <p:nvCxnSpPr>
          <p:cNvPr id="89" name="Google Shape;89;p10"/>
          <p:cNvCxnSpPr/>
          <p:nvPr/>
        </p:nvCxnSpPr>
        <p:spPr>
          <a:xfrm rot="10800000">
            <a:off x="-76200" y="2587750"/>
            <a:ext cx="2047800" cy="0"/>
          </a:xfrm>
          <a:prstGeom prst="straightConnector1">
            <a:avLst/>
          </a:prstGeom>
          <a:noFill/>
          <a:ln w="9525" cap="flat" cmpd="sng">
            <a:solidFill>
              <a:srgbClr val="E1D2EC"/>
            </a:solidFill>
            <a:prstDash val="solid"/>
            <a:round/>
            <a:headEnd type="oval" w="med" len="med"/>
            <a:tailEnd type="none" w="med" len="med"/>
          </a:ln>
        </p:spPr>
      </p:cxnSp>
      <p:sp>
        <p:nvSpPr>
          <p:cNvPr id="90" name="Google Shape;90;p10"/>
          <p:cNvSpPr txBox="1">
            <a:spLocks noGrp="1"/>
          </p:cNvSpPr>
          <p:nvPr>
            <p:ph type="ctrTitle" idx="3"/>
          </p:nvPr>
        </p:nvSpPr>
        <p:spPr>
          <a:xfrm flipH="1">
            <a:off x="5212425" y="1836750"/>
            <a:ext cx="2315700" cy="992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4A947"/>
              </a:buClr>
              <a:buSzPts val="2400"/>
              <a:buNone/>
              <a:defRPr sz="2400">
                <a:solidFill>
                  <a:srgbClr val="E4A947"/>
                </a:solidFill>
              </a:defRPr>
            </a:lvl1pPr>
            <a:lvl2pPr lvl="1" algn="ctr" rtl="0">
              <a:spcBef>
                <a:spcPts val="0"/>
              </a:spcBef>
              <a:spcAft>
                <a:spcPts val="0"/>
              </a:spcAft>
              <a:buClr>
                <a:srgbClr val="E1D2EC"/>
              </a:buClr>
              <a:buSzPts val="1800"/>
              <a:buNone/>
              <a:defRPr sz="1800">
                <a:solidFill>
                  <a:srgbClr val="E1D2EC"/>
                </a:solidFill>
              </a:defRPr>
            </a:lvl2pPr>
            <a:lvl3pPr lvl="2" algn="ctr" rtl="0">
              <a:spcBef>
                <a:spcPts val="0"/>
              </a:spcBef>
              <a:spcAft>
                <a:spcPts val="0"/>
              </a:spcAft>
              <a:buClr>
                <a:srgbClr val="E1D2EC"/>
              </a:buClr>
              <a:buSzPts val="1800"/>
              <a:buNone/>
              <a:defRPr sz="1800">
                <a:solidFill>
                  <a:srgbClr val="E1D2EC"/>
                </a:solidFill>
              </a:defRPr>
            </a:lvl3pPr>
            <a:lvl4pPr lvl="3" algn="ctr" rtl="0">
              <a:spcBef>
                <a:spcPts val="0"/>
              </a:spcBef>
              <a:spcAft>
                <a:spcPts val="0"/>
              </a:spcAft>
              <a:buClr>
                <a:srgbClr val="E1D2EC"/>
              </a:buClr>
              <a:buSzPts val="1800"/>
              <a:buNone/>
              <a:defRPr sz="1800">
                <a:solidFill>
                  <a:srgbClr val="E1D2EC"/>
                </a:solidFill>
              </a:defRPr>
            </a:lvl4pPr>
            <a:lvl5pPr lvl="4" algn="ctr" rtl="0">
              <a:spcBef>
                <a:spcPts val="0"/>
              </a:spcBef>
              <a:spcAft>
                <a:spcPts val="0"/>
              </a:spcAft>
              <a:buClr>
                <a:srgbClr val="E1D2EC"/>
              </a:buClr>
              <a:buSzPts val="1800"/>
              <a:buNone/>
              <a:defRPr sz="1800">
                <a:solidFill>
                  <a:srgbClr val="E1D2EC"/>
                </a:solidFill>
              </a:defRPr>
            </a:lvl5pPr>
            <a:lvl6pPr lvl="5" algn="ctr" rtl="0">
              <a:spcBef>
                <a:spcPts val="0"/>
              </a:spcBef>
              <a:spcAft>
                <a:spcPts val="0"/>
              </a:spcAft>
              <a:buClr>
                <a:srgbClr val="E1D2EC"/>
              </a:buClr>
              <a:buSzPts val="1800"/>
              <a:buNone/>
              <a:defRPr sz="1800">
                <a:solidFill>
                  <a:srgbClr val="E1D2EC"/>
                </a:solidFill>
              </a:defRPr>
            </a:lvl6pPr>
            <a:lvl7pPr lvl="6" algn="ctr" rtl="0">
              <a:spcBef>
                <a:spcPts val="0"/>
              </a:spcBef>
              <a:spcAft>
                <a:spcPts val="0"/>
              </a:spcAft>
              <a:buClr>
                <a:srgbClr val="E1D2EC"/>
              </a:buClr>
              <a:buSzPts val="1800"/>
              <a:buNone/>
              <a:defRPr sz="1800">
                <a:solidFill>
                  <a:srgbClr val="E1D2EC"/>
                </a:solidFill>
              </a:defRPr>
            </a:lvl7pPr>
            <a:lvl8pPr lvl="7" algn="ctr" rtl="0">
              <a:spcBef>
                <a:spcPts val="0"/>
              </a:spcBef>
              <a:spcAft>
                <a:spcPts val="0"/>
              </a:spcAft>
              <a:buClr>
                <a:srgbClr val="E1D2EC"/>
              </a:buClr>
              <a:buSzPts val="1800"/>
              <a:buNone/>
              <a:defRPr sz="1800">
                <a:solidFill>
                  <a:srgbClr val="E1D2EC"/>
                </a:solidFill>
              </a:defRPr>
            </a:lvl8pPr>
            <a:lvl9pPr lvl="8" algn="ctr" rtl="0">
              <a:spcBef>
                <a:spcPts val="0"/>
              </a:spcBef>
              <a:spcAft>
                <a:spcPts val="0"/>
              </a:spcAft>
              <a:buClr>
                <a:srgbClr val="E1D2EC"/>
              </a:buClr>
              <a:buSzPts val="1800"/>
              <a:buNone/>
              <a:defRPr sz="1800">
                <a:solidFill>
                  <a:srgbClr val="E1D2EC"/>
                </a:solidFill>
              </a:defRPr>
            </a:lvl9pPr>
          </a:lstStyle>
          <a:p>
            <a:endParaRPr/>
          </a:p>
        </p:txBody>
      </p:sp>
      <p:cxnSp>
        <p:nvCxnSpPr>
          <p:cNvPr id="91" name="Google Shape;91;p10"/>
          <p:cNvCxnSpPr/>
          <p:nvPr/>
        </p:nvCxnSpPr>
        <p:spPr>
          <a:xfrm>
            <a:off x="7172325" y="2587750"/>
            <a:ext cx="2114700" cy="0"/>
          </a:xfrm>
          <a:prstGeom prst="straightConnector1">
            <a:avLst/>
          </a:prstGeom>
          <a:noFill/>
          <a:ln w="9525" cap="flat" cmpd="sng">
            <a:solidFill>
              <a:srgbClr val="E1D2EC"/>
            </a:solidFill>
            <a:prstDash val="solid"/>
            <a:round/>
            <a:headEnd type="oval" w="med" len="med"/>
            <a:tailEnd type="none" w="med" len="med"/>
          </a:ln>
        </p:spPr>
      </p:cxnSp>
      <p:sp>
        <p:nvSpPr>
          <p:cNvPr id="92" name="Google Shape;92;p10"/>
          <p:cNvSpPr txBox="1">
            <a:spLocks noGrp="1"/>
          </p:cNvSpPr>
          <p:nvPr>
            <p:ph type="subTitle" idx="4"/>
          </p:nvPr>
        </p:nvSpPr>
        <p:spPr>
          <a:xfrm flipH="1">
            <a:off x="5098575" y="2800875"/>
            <a:ext cx="25434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1D2EC"/>
              </a:buClr>
              <a:buSzPts val="1100"/>
              <a:buNone/>
              <a:defRPr sz="1100">
                <a:solidFill>
                  <a:srgbClr val="E1D2EC"/>
                </a:solidFill>
              </a:defRPr>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Tree>
  </p:cSld>
  <p:clrMapOvr>
    <a:masterClrMapping/>
  </p:clrMapOvr>
  <p:extLst>
    <p:ext uri="{DCECCB84-F9BA-43D5-87BE-67443E8EF086}">
      <p15:sldGuideLst xmlns:p15="http://schemas.microsoft.com/office/powerpoint/2012/main">
        <p15:guide id="1" orient="horz" pos="1910">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IMAGE +  TITLE">
  <p:cSld name="CUSTOM_1_1_1_1_1_1_1_1">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12"/>
          <p:cNvSpPr txBox="1">
            <a:spLocks noGrp="1"/>
          </p:cNvSpPr>
          <p:nvPr>
            <p:ph type="ctrTitle"/>
          </p:nvPr>
        </p:nvSpPr>
        <p:spPr>
          <a:xfrm flipH="1">
            <a:off x="4325025" y="3300050"/>
            <a:ext cx="2885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sz="2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12" name="Google Shape;112;p12"/>
          <p:cNvSpPr txBox="1">
            <a:spLocks noGrp="1"/>
          </p:cNvSpPr>
          <p:nvPr>
            <p:ph type="subTitle" idx="1"/>
          </p:nvPr>
        </p:nvSpPr>
        <p:spPr>
          <a:xfrm flipH="1">
            <a:off x="4325025" y="3801662"/>
            <a:ext cx="2201100" cy="101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Clr>
                <a:srgbClr val="BB4592"/>
              </a:buClr>
              <a:buSzPts val="1100"/>
              <a:buNone/>
              <a:defRPr sz="1100">
                <a:solidFill>
                  <a:srgbClr val="BB4592"/>
                </a:solidFill>
              </a:defRPr>
            </a:lvl2pPr>
            <a:lvl3pPr lvl="2" rtl="0">
              <a:lnSpc>
                <a:spcPct val="100000"/>
              </a:lnSpc>
              <a:spcBef>
                <a:spcPts val="0"/>
              </a:spcBef>
              <a:spcAft>
                <a:spcPts val="0"/>
              </a:spcAft>
              <a:buClr>
                <a:srgbClr val="BB4592"/>
              </a:buClr>
              <a:buSzPts val="1100"/>
              <a:buNone/>
              <a:defRPr sz="1100">
                <a:solidFill>
                  <a:srgbClr val="BB4592"/>
                </a:solidFill>
              </a:defRPr>
            </a:lvl3pPr>
            <a:lvl4pPr lvl="3" rtl="0">
              <a:lnSpc>
                <a:spcPct val="100000"/>
              </a:lnSpc>
              <a:spcBef>
                <a:spcPts val="0"/>
              </a:spcBef>
              <a:spcAft>
                <a:spcPts val="0"/>
              </a:spcAft>
              <a:buClr>
                <a:srgbClr val="BB4592"/>
              </a:buClr>
              <a:buSzPts val="1100"/>
              <a:buNone/>
              <a:defRPr sz="1100">
                <a:solidFill>
                  <a:srgbClr val="BB4592"/>
                </a:solidFill>
              </a:defRPr>
            </a:lvl4pPr>
            <a:lvl5pPr lvl="4" rtl="0">
              <a:lnSpc>
                <a:spcPct val="100000"/>
              </a:lnSpc>
              <a:spcBef>
                <a:spcPts val="0"/>
              </a:spcBef>
              <a:spcAft>
                <a:spcPts val="0"/>
              </a:spcAft>
              <a:buClr>
                <a:srgbClr val="BB4592"/>
              </a:buClr>
              <a:buSzPts val="1100"/>
              <a:buNone/>
              <a:defRPr sz="1100">
                <a:solidFill>
                  <a:srgbClr val="BB4592"/>
                </a:solidFill>
              </a:defRPr>
            </a:lvl5pPr>
            <a:lvl6pPr lvl="5" rtl="0">
              <a:lnSpc>
                <a:spcPct val="100000"/>
              </a:lnSpc>
              <a:spcBef>
                <a:spcPts val="0"/>
              </a:spcBef>
              <a:spcAft>
                <a:spcPts val="0"/>
              </a:spcAft>
              <a:buClr>
                <a:srgbClr val="BB4592"/>
              </a:buClr>
              <a:buSzPts val="1100"/>
              <a:buNone/>
              <a:defRPr sz="1100">
                <a:solidFill>
                  <a:srgbClr val="BB4592"/>
                </a:solidFill>
              </a:defRPr>
            </a:lvl6pPr>
            <a:lvl7pPr lvl="6" rtl="0">
              <a:lnSpc>
                <a:spcPct val="100000"/>
              </a:lnSpc>
              <a:spcBef>
                <a:spcPts val="0"/>
              </a:spcBef>
              <a:spcAft>
                <a:spcPts val="0"/>
              </a:spcAft>
              <a:buClr>
                <a:srgbClr val="BB4592"/>
              </a:buClr>
              <a:buSzPts val="1100"/>
              <a:buNone/>
              <a:defRPr sz="1100">
                <a:solidFill>
                  <a:srgbClr val="BB4592"/>
                </a:solidFill>
              </a:defRPr>
            </a:lvl7pPr>
            <a:lvl8pPr lvl="7" rtl="0">
              <a:lnSpc>
                <a:spcPct val="100000"/>
              </a:lnSpc>
              <a:spcBef>
                <a:spcPts val="0"/>
              </a:spcBef>
              <a:spcAft>
                <a:spcPts val="0"/>
              </a:spcAft>
              <a:buClr>
                <a:srgbClr val="BB4592"/>
              </a:buClr>
              <a:buSzPts val="1100"/>
              <a:buNone/>
              <a:defRPr sz="1100">
                <a:solidFill>
                  <a:srgbClr val="BB4592"/>
                </a:solidFill>
              </a:defRPr>
            </a:lvl8pPr>
            <a:lvl9pPr lvl="8" rtl="0">
              <a:lnSpc>
                <a:spcPct val="100000"/>
              </a:lnSpc>
              <a:spcBef>
                <a:spcPts val="0"/>
              </a:spcBef>
              <a:spcAft>
                <a:spcPts val="0"/>
              </a:spcAft>
              <a:buClr>
                <a:srgbClr val="BB4592"/>
              </a:buClr>
              <a:buSzPts val="1100"/>
              <a:buNone/>
              <a:defRPr sz="1100">
                <a:solidFill>
                  <a:srgbClr val="BB4592"/>
                </a:solidFill>
              </a:defRPr>
            </a:lvl9pPr>
          </a:lstStyle>
          <a:p>
            <a:endParaRPr/>
          </a:p>
        </p:txBody>
      </p:sp>
      <p:cxnSp>
        <p:nvCxnSpPr>
          <p:cNvPr id="113" name="Google Shape;113;p12"/>
          <p:cNvCxnSpPr/>
          <p:nvPr/>
        </p:nvCxnSpPr>
        <p:spPr>
          <a:xfrm rot="10800000">
            <a:off x="-38175" y="3588950"/>
            <a:ext cx="4287000" cy="0"/>
          </a:xfrm>
          <a:prstGeom prst="straightConnector1">
            <a:avLst/>
          </a:prstGeom>
          <a:noFill/>
          <a:ln w="9525" cap="flat" cmpd="sng">
            <a:solidFill>
              <a:srgbClr val="E1D2EC"/>
            </a:solidFill>
            <a:prstDash val="solid"/>
            <a:round/>
            <a:headEnd type="oval"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E1D2EC"/>
              </a:buClr>
              <a:buSzPts val="2800"/>
              <a:buFont typeface="Pathway Gothic One"/>
              <a:buNone/>
              <a:defRPr sz="2800">
                <a:solidFill>
                  <a:srgbClr val="E1D2EC"/>
                </a:solidFill>
                <a:latin typeface="Pathway Gothic One"/>
                <a:ea typeface="Pathway Gothic One"/>
                <a:cs typeface="Pathway Gothic One"/>
                <a:sym typeface="Pathway Gothic One"/>
              </a:defRPr>
            </a:lvl1pPr>
            <a:lvl2pPr lvl="1">
              <a:spcBef>
                <a:spcPts val="0"/>
              </a:spcBef>
              <a:spcAft>
                <a:spcPts val="0"/>
              </a:spcAft>
              <a:buClr>
                <a:srgbClr val="E1D2EC"/>
              </a:buClr>
              <a:buSzPts val="2800"/>
              <a:buFont typeface="Fira Sans Extra Condensed"/>
              <a:buNone/>
              <a:defRPr sz="2800">
                <a:solidFill>
                  <a:srgbClr val="E1D2EC"/>
                </a:solidFill>
                <a:latin typeface="Fira Sans Extra Condensed"/>
                <a:ea typeface="Fira Sans Extra Condensed"/>
                <a:cs typeface="Fira Sans Extra Condensed"/>
                <a:sym typeface="Fira Sans Extra Condensed"/>
              </a:defRPr>
            </a:lvl2pPr>
            <a:lvl3pPr lvl="2">
              <a:spcBef>
                <a:spcPts val="0"/>
              </a:spcBef>
              <a:spcAft>
                <a:spcPts val="0"/>
              </a:spcAft>
              <a:buClr>
                <a:srgbClr val="E1D2EC"/>
              </a:buClr>
              <a:buSzPts val="2800"/>
              <a:buFont typeface="Fira Sans Extra Condensed"/>
              <a:buNone/>
              <a:defRPr sz="2800">
                <a:solidFill>
                  <a:srgbClr val="E1D2EC"/>
                </a:solidFill>
                <a:latin typeface="Fira Sans Extra Condensed"/>
                <a:ea typeface="Fira Sans Extra Condensed"/>
                <a:cs typeface="Fira Sans Extra Condensed"/>
                <a:sym typeface="Fira Sans Extra Condensed"/>
              </a:defRPr>
            </a:lvl3pPr>
            <a:lvl4pPr lvl="3">
              <a:spcBef>
                <a:spcPts val="0"/>
              </a:spcBef>
              <a:spcAft>
                <a:spcPts val="0"/>
              </a:spcAft>
              <a:buClr>
                <a:srgbClr val="E1D2EC"/>
              </a:buClr>
              <a:buSzPts val="2800"/>
              <a:buFont typeface="Fira Sans Extra Condensed"/>
              <a:buNone/>
              <a:defRPr sz="2800">
                <a:solidFill>
                  <a:srgbClr val="E1D2EC"/>
                </a:solidFill>
                <a:latin typeface="Fira Sans Extra Condensed"/>
                <a:ea typeface="Fira Sans Extra Condensed"/>
                <a:cs typeface="Fira Sans Extra Condensed"/>
                <a:sym typeface="Fira Sans Extra Condensed"/>
              </a:defRPr>
            </a:lvl4pPr>
            <a:lvl5pPr lvl="4">
              <a:spcBef>
                <a:spcPts val="0"/>
              </a:spcBef>
              <a:spcAft>
                <a:spcPts val="0"/>
              </a:spcAft>
              <a:buClr>
                <a:srgbClr val="E1D2EC"/>
              </a:buClr>
              <a:buSzPts val="2800"/>
              <a:buFont typeface="Fira Sans Extra Condensed"/>
              <a:buNone/>
              <a:defRPr sz="2800">
                <a:solidFill>
                  <a:srgbClr val="E1D2EC"/>
                </a:solidFill>
                <a:latin typeface="Fira Sans Extra Condensed"/>
                <a:ea typeface="Fira Sans Extra Condensed"/>
                <a:cs typeface="Fira Sans Extra Condensed"/>
                <a:sym typeface="Fira Sans Extra Condensed"/>
              </a:defRPr>
            </a:lvl5pPr>
            <a:lvl6pPr lvl="5">
              <a:spcBef>
                <a:spcPts val="0"/>
              </a:spcBef>
              <a:spcAft>
                <a:spcPts val="0"/>
              </a:spcAft>
              <a:buClr>
                <a:srgbClr val="E1D2EC"/>
              </a:buClr>
              <a:buSzPts val="2800"/>
              <a:buFont typeface="Fira Sans Extra Condensed"/>
              <a:buNone/>
              <a:defRPr sz="2800">
                <a:solidFill>
                  <a:srgbClr val="E1D2EC"/>
                </a:solidFill>
                <a:latin typeface="Fira Sans Extra Condensed"/>
                <a:ea typeface="Fira Sans Extra Condensed"/>
                <a:cs typeface="Fira Sans Extra Condensed"/>
                <a:sym typeface="Fira Sans Extra Condensed"/>
              </a:defRPr>
            </a:lvl6pPr>
            <a:lvl7pPr lvl="6">
              <a:spcBef>
                <a:spcPts val="0"/>
              </a:spcBef>
              <a:spcAft>
                <a:spcPts val="0"/>
              </a:spcAft>
              <a:buClr>
                <a:srgbClr val="E1D2EC"/>
              </a:buClr>
              <a:buSzPts val="2800"/>
              <a:buFont typeface="Fira Sans Extra Condensed"/>
              <a:buNone/>
              <a:defRPr sz="2800">
                <a:solidFill>
                  <a:srgbClr val="E1D2EC"/>
                </a:solidFill>
                <a:latin typeface="Fira Sans Extra Condensed"/>
                <a:ea typeface="Fira Sans Extra Condensed"/>
                <a:cs typeface="Fira Sans Extra Condensed"/>
                <a:sym typeface="Fira Sans Extra Condensed"/>
              </a:defRPr>
            </a:lvl7pPr>
            <a:lvl8pPr lvl="7">
              <a:spcBef>
                <a:spcPts val="0"/>
              </a:spcBef>
              <a:spcAft>
                <a:spcPts val="0"/>
              </a:spcAft>
              <a:buClr>
                <a:srgbClr val="E1D2EC"/>
              </a:buClr>
              <a:buSzPts val="2800"/>
              <a:buFont typeface="Fira Sans Extra Condensed"/>
              <a:buNone/>
              <a:defRPr sz="2800">
                <a:solidFill>
                  <a:srgbClr val="E1D2EC"/>
                </a:solidFill>
                <a:latin typeface="Fira Sans Extra Condensed"/>
                <a:ea typeface="Fira Sans Extra Condensed"/>
                <a:cs typeface="Fira Sans Extra Condensed"/>
                <a:sym typeface="Fira Sans Extra Condensed"/>
              </a:defRPr>
            </a:lvl8pPr>
            <a:lvl9pPr lvl="8">
              <a:spcBef>
                <a:spcPts val="0"/>
              </a:spcBef>
              <a:spcAft>
                <a:spcPts val="0"/>
              </a:spcAft>
              <a:buClr>
                <a:srgbClr val="E1D2EC"/>
              </a:buClr>
              <a:buSzPts val="2800"/>
              <a:buFont typeface="Fira Sans Extra Condensed"/>
              <a:buNone/>
              <a:defRPr sz="2800">
                <a:solidFill>
                  <a:srgbClr val="E1D2EC"/>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E1D2EC"/>
              </a:buClr>
              <a:buSzPts val="1200"/>
              <a:buFont typeface="Lato"/>
              <a:buChar char="●"/>
              <a:defRPr sz="1200">
                <a:solidFill>
                  <a:srgbClr val="E1D2EC"/>
                </a:solidFill>
                <a:latin typeface="Lato"/>
                <a:ea typeface="Lato"/>
                <a:cs typeface="Lato"/>
                <a:sym typeface="Lato"/>
              </a:defRPr>
            </a:lvl1pPr>
            <a:lvl2pPr marL="914400" lvl="1" indent="-304800" rtl="0">
              <a:lnSpc>
                <a:spcPct val="115000"/>
              </a:lnSpc>
              <a:spcBef>
                <a:spcPts val="1600"/>
              </a:spcBef>
              <a:spcAft>
                <a:spcPts val="0"/>
              </a:spcAft>
              <a:buClr>
                <a:srgbClr val="E1D2EC"/>
              </a:buClr>
              <a:buSzPts val="1200"/>
              <a:buFont typeface="Lato"/>
              <a:buChar char="○"/>
              <a:defRPr sz="1200">
                <a:solidFill>
                  <a:srgbClr val="E1D2EC"/>
                </a:solidFill>
                <a:latin typeface="Lato"/>
                <a:ea typeface="Lato"/>
                <a:cs typeface="Lato"/>
                <a:sym typeface="Lato"/>
              </a:defRPr>
            </a:lvl2pPr>
            <a:lvl3pPr marL="1371600" lvl="2" indent="-304800" rtl="0">
              <a:lnSpc>
                <a:spcPct val="115000"/>
              </a:lnSpc>
              <a:spcBef>
                <a:spcPts val="1600"/>
              </a:spcBef>
              <a:spcAft>
                <a:spcPts val="0"/>
              </a:spcAft>
              <a:buClr>
                <a:srgbClr val="E1D2EC"/>
              </a:buClr>
              <a:buSzPts val="1200"/>
              <a:buFont typeface="Lato"/>
              <a:buChar char="■"/>
              <a:defRPr sz="1200">
                <a:solidFill>
                  <a:srgbClr val="E1D2EC"/>
                </a:solidFill>
                <a:latin typeface="Lato"/>
                <a:ea typeface="Lato"/>
                <a:cs typeface="Lato"/>
                <a:sym typeface="Lato"/>
              </a:defRPr>
            </a:lvl3pPr>
            <a:lvl4pPr marL="1828800" lvl="3" indent="-304800" rtl="0">
              <a:lnSpc>
                <a:spcPct val="115000"/>
              </a:lnSpc>
              <a:spcBef>
                <a:spcPts val="1600"/>
              </a:spcBef>
              <a:spcAft>
                <a:spcPts val="0"/>
              </a:spcAft>
              <a:buClr>
                <a:srgbClr val="E1D2EC"/>
              </a:buClr>
              <a:buSzPts val="1200"/>
              <a:buFont typeface="Lato"/>
              <a:buChar char="●"/>
              <a:defRPr sz="1200">
                <a:solidFill>
                  <a:srgbClr val="E1D2EC"/>
                </a:solidFill>
                <a:latin typeface="Lato"/>
                <a:ea typeface="Lato"/>
                <a:cs typeface="Lato"/>
                <a:sym typeface="Lato"/>
              </a:defRPr>
            </a:lvl4pPr>
            <a:lvl5pPr marL="2286000" lvl="4" indent="-304800" rtl="0">
              <a:lnSpc>
                <a:spcPct val="115000"/>
              </a:lnSpc>
              <a:spcBef>
                <a:spcPts val="1600"/>
              </a:spcBef>
              <a:spcAft>
                <a:spcPts val="0"/>
              </a:spcAft>
              <a:buClr>
                <a:srgbClr val="E1D2EC"/>
              </a:buClr>
              <a:buSzPts val="1200"/>
              <a:buFont typeface="Lato"/>
              <a:buChar char="○"/>
              <a:defRPr sz="1200">
                <a:solidFill>
                  <a:srgbClr val="E1D2EC"/>
                </a:solidFill>
                <a:latin typeface="Lato"/>
                <a:ea typeface="Lato"/>
                <a:cs typeface="Lato"/>
                <a:sym typeface="Lato"/>
              </a:defRPr>
            </a:lvl5pPr>
            <a:lvl6pPr marL="2743200" lvl="5" indent="-304800" rtl="0">
              <a:lnSpc>
                <a:spcPct val="115000"/>
              </a:lnSpc>
              <a:spcBef>
                <a:spcPts val="1600"/>
              </a:spcBef>
              <a:spcAft>
                <a:spcPts val="0"/>
              </a:spcAft>
              <a:buClr>
                <a:srgbClr val="E1D2EC"/>
              </a:buClr>
              <a:buSzPts val="1200"/>
              <a:buFont typeface="Lato"/>
              <a:buChar char="■"/>
              <a:defRPr sz="1200">
                <a:solidFill>
                  <a:srgbClr val="E1D2EC"/>
                </a:solidFill>
                <a:latin typeface="Lato"/>
                <a:ea typeface="Lato"/>
                <a:cs typeface="Lato"/>
                <a:sym typeface="Lato"/>
              </a:defRPr>
            </a:lvl6pPr>
            <a:lvl7pPr marL="3200400" lvl="6" indent="-304800" rtl="0">
              <a:lnSpc>
                <a:spcPct val="115000"/>
              </a:lnSpc>
              <a:spcBef>
                <a:spcPts val="1600"/>
              </a:spcBef>
              <a:spcAft>
                <a:spcPts val="0"/>
              </a:spcAft>
              <a:buClr>
                <a:srgbClr val="E1D2EC"/>
              </a:buClr>
              <a:buSzPts val="1200"/>
              <a:buFont typeface="Lato"/>
              <a:buChar char="●"/>
              <a:defRPr sz="1200">
                <a:solidFill>
                  <a:srgbClr val="E1D2EC"/>
                </a:solidFill>
                <a:latin typeface="Lato"/>
                <a:ea typeface="Lato"/>
                <a:cs typeface="Lato"/>
                <a:sym typeface="Lato"/>
              </a:defRPr>
            </a:lvl7pPr>
            <a:lvl8pPr marL="3657600" lvl="7" indent="-304800" rtl="0">
              <a:lnSpc>
                <a:spcPct val="115000"/>
              </a:lnSpc>
              <a:spcBef>
                <a:spcPts val="1600"/>
              </a:spcBef>
              <a:spcAft>
                <a:spcPts val="0"/>
              </a:spcAft>
              <a:buClr>
                <a:srgbClr val="E1D2EC"/>
              </a:buClr>
              <a:buSzPts val="1200"/>
              <a:buFont typeface="Lato"/>
              <a:buChar char="○"/>
              <a:defRPr sz="1200">
                <a:solidFill>
                  <a:srgbClr val="E1D2EC"/>
                </a:solidFill>
                <a:latin typeface="Lato"/>
                <a:ea typeface="Lato"/>
                <a:cs typeface="Lato"/>
                <a:sym typeface="Lato"/>
              </a:defRPr>
            </a:lvl8pPr>
            <a:lvl9pPr marL="4114800" lvl="8" indent="-304800" rtl="0">
              <a:lnSpc>
                <a:spcPct val="115000"/>
              </a:lnSpc>
              <a:spcBef>
                <a:spcPts val="1600"/>
              </a:spcBef>
              <a:spcAft>
                <a:spcPts val="1600"/>
              </a:spcAft>
              <a:buClr>
                <a:srgbClr val="E1D2EC"/>
              </a:buClr>
              <a:buSzPts val="1200"/>
              <a:buFont typeface="Lato"/>
              <a:buChar char="■"/>
              <a:defRPr sz="1200">
                <a:solidFill>
                  <a:srgbClr val="E1D2EC"/>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8" r:id="rId9"/>
    <p:sldLayoutId id="2147483659" r:id="rId10"/>
    <p:sldLayoutId id="2147483660" r:id="rId11"/>
    <p:sldLayoutId id="2147483661" r:id="rId12"/>
    <p:sldLayoutId id="2147483663" r:id="rId13"/>
    <p:sldLayoutId id="2147483670" r:id="rId14"/>
    <p:sldLayoutId id="2147483671"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23">
          <p15:clr>
            <a:srgbClr val="EA4335"/>
          </p15:clr>
        </p15:guide>
        <p15:guide id="5" orient="horz" pos="25">
          <p15:clr>
            <a:srgbClr val="EA4335"/>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10.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4.png"/><Relationship Id="rId7"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4.png"/><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image" Target="../media/image12.png"/><Relationship Id="rId5" Type="http://schemas.openxmlformats.org/officeDocument/2006/relationships/image" Target="../media/image22.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19.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hyperlink" Target="http://slowgreenthing.de/" TargetMode="External"/><Relationship Id="rId7" Type="http://schemas.openxmlformats.org/officeDocument/2006/relationships/hyperlink" Target="http://noisepoint.net/bild" TargetMode="External"/><Relationship Id="rId2" Type="http://schemas.openxmlformats.org/officeDocument/2006/relationships/notesSlide" Target="../notesSlides/notesSlide13.xml"/><Relationship Id="rId1" Type="http://schemas.openxmlformats.org/officeDocument/2006/relationships/slideLayout" Target="../slideLayouts/slideLayout9.xml"/><Relationship Id="rId6" Type="http://schemas.openxmlformats.org/officeDocument/2006/relationships/image" Target="../media/image25.png"/><Relationship Id="rId5" Type="http://schemas.openxmlformats.org/officeDocument/2006/relationships/hyperlink" Target="http://red-wave.net/" TargetMode="External"/><Relationship Id="rId4" Type="http://schemas.openxmlformats.org/officeDocument/2006/relationships/image" Target="../media/image24.png"/><Relationship Id="rId9"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0.png"/><Relationship Id="rId7"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image" Target="../media/image16.png"/><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19.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hyperlink" Target="https://redaxscript.com/_download/releases/redaxscript-4.2.0-full.zip" TargetMode="External"/><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28"/>
          <p:cNvPicPr preferRelativeResize="0"/>
          <p:nvPr/>
        </p:nvPicPr>
        <p:blipFill>
          <a:blip r:embed="rId3">
            <a:alphaModFix amt="38000"/>
          </a:blip>
          <a:stretch>
            <a:fillRect/>
          </a:stretch>
        </p:blipFill>
        <p:spPr>
          <a:xfrm>
            <a:off x="4347820" y="1399324"/>
            <a:ext cx="6074301" cy="3191924"/>
          </a:xfrm>
          <a:prstGeom prst="rect">
            <a:avLst/>
          </a:prstGeom>
          <a:noFill/>
          <a:ln>
            <a:noFill/>
          </a:ln>
        </p:spPr>
      </p:pic>
      <p:pic>
        <p:nvPicPr>
          <p:cNvPr id="199" name="Google Shape;199;p28"/>
          <p:cNvPicPr preferRelativeResize="0"/>
          <p:nvPr/>
        </p:nvPicPr>
        <p:blipFill>
          <a:blip r:embed="rId4">
            <a:alphaModFix/>
          </a:blip>
          <a:stretch>
            <a:fillRect/>
          </a:stretch>
        </p:blipFill>
        <p:spPr>
          <a:xfrm rot="2829572">
            <a:off x="6910399" y="4637445"/>
            <a:ext cx="2348373" cy="1320975"/>
          </a:xfrm>
          <a:prstGeom prst="rect">
            <a:avLst/>
          </a:prstGeom>
          <a:noFill/>
          <a:ln>
            <a:noFill/>
          </a:ln>
        </p:spPr>
      </p:pic>
      <p:pic>
        <p:nvPicPr>
          <p:cNvPr id="200" name="Google Shape;200;p28"/>
          <p:cNvPicPr preferRelativeResize="0"/>
          <p:nvPr/>
        </p:nvPicPr>
        <p:blipFill>
          <a:blip r:embed="rId5">
            <a:alphaModFix/>
          </a:blip>
          <a:stretch>
            <a:fillRect/>
          </a:stretch>
        </p:blipFill>
        <p:spPr>
          <a:xfrm>
            <a:off x="7053733" y="35100"/>
            <a:ext cx="2969140" cy="2915702"/>
          </a:xfrm>
          <a:prstGeom prst="rect">
            <a:avLst/>
          </a:prstGeom>
          <a:noFill/>
          <a:ln>
            <a:noFill/>
          </a:ln>
        </p:spPr>
      </p:pic>
      <p:pic>
        <p:nvPicPr>
          <p:cNvPr id="201" name="Google Shape;201;p28"/>
          <p:cNvPicPr preferRelativeResize="0"/>
          <p:nvPr/>
        </p:nvPicPr>
        <p:blipFill>
          <a:blip r:embed="rId6">
            <a:alphaModFix/>
          </a:blip>
          <a:stretch>
            <a:fillRect/>
          </a:stretch>
        </p:blipFill>
        <p:spPr>
          <a:xfrm>
            <a:off x="-1937250" y="2476500"/>
            <a:ext cx="5727298" cy="4430852"/>
          </a:xfrm>
          <a:prstGeom prst="rect">
            <a:avLst/>
          </a:prstGeom>
          <a:noFill/>
          <a:ln>
            <a:noFill/>
          </a:ln>
        </p:spPr>
      </p:pic>
      <p:sp>
        <p:nvSpPr>
          <p:cNvPr id="202" name="Google Shape;202;p28"/>
          <p:cNvSpPr txBox="1">
            <a:spLocks noGrp="1"/>
          </p:cNvSpPr>
          <p:nvPr>
            <p:ph type="ctrTitle"/>
          </p:nvPr>
        </p:nvSpPr>
        <p:spPr>
          <a:xfrm>
            <a:off x="1281952" y="35100"/>
            <a:ext cx="3761762" cy="1887900"/>
          </a:xfrm>
          <a:prstGeom prst="rect">
            <a:avLst/>
          </a:prstGeom>
        </p:spPr>
        <p:txBody>
          <a:bodyPr spcFirstLastPara="1" wrap="square" lIns="91425" tIns="234000" rIns="91425" bIns="91425" anchor="b" anchorCtr="0">
            <a:noAutofit/>
          </a:bodyPr>
          <a:lstStyle/>
          <a:p>
            <a:pPr marL="0" lvl="0" indent="0" algn="ctr" rtl="0">
              <a:spcBef>
                <a:spcPts val="0"/>
              </a:spcBef>
              <a:spcAft>
                <a:spcPts val="0"/>
              </a:spcAft>
              <a:buNone/>
            </a:pPr>
            <a:r>
              <a:rPr lang="en-US" err="1"/>
              <a:t>RedaxScript</a:t>
            </a:r>
            <a:endParaRPr/>
          </a:p>
        </p:txBody>
      </p:sp>
      <p:sp>
        <p:nvSpPr>
          <p:cNvPr id="203" name="Google Shape;203;p28"/>
          <p:cNvSpPr txBox="1">
            <a:spLocks noGrp="1"/>
          </p:cNvSpPr>
          <p:nvPr>
            <p:ph type="subTitle" idx="1"/>
          </p:nvPr>
        </p:nvSpPr>
        <p:spPr>
          <a:xfrm>
            <a:off x="1450069" y="1941124"/>
            <a:ext cx="4250707" cy="670500"/>
          </a:xfrm>
          <a:prstGeom prst="rect">
            <a:avLst/>
          </a:prstGeom>
        </p:spPr>
        <p:txBody>
          <a:bodyPr spcFirstLastPara="1" wrap="square" lIns="91425" tIns="91425" rIns="91425" bIns="91425" anchor="ctr" anchorCtr="0">
            <a:noAutofit/>
          </a:bodyPr>
          <a:lstStyle/>
          <a:p>
            <a:r>
              <a:rPr lang="en-US" sz="1600" err="1">
                <a:latin typeface="Roboto" panose="02000000000000000000" pitchFamily="2" charset="0"/>
                <a:ea typeface="Roboto" panose="02000000000000000000" pitchFamily="2" charset="0"/>
                <a:cs typeface="Roboto" panose="02000000000000000000" pitchFamily="2" charset="0"/>
              </a:rPr>
              <a:t>Hệ</a:t>
            </a:r>
            <a:r>
              <a:rPr lang="en-US" sz="1600">
                <a:latin typeface="Roboto" panose="02000000000000000000" pitchFamily="2" charset="0"/>
                <a:ea typeface="Roboto" panose="02000000000000000000" pitchFamily="2" charset="0"/>
                <a:cs typeface="Roboto" panose="02000000000000000000" pitchFamily="2" charset="0"/>
              </a:rPr>
              <a:t> </a:t>
            </a:r>
            <a:r>
              <a:rPr lang="en-US" sz="1600" err="1">
                <a:latin typeface="Roboto" panose="02000000000000000000" pitchFamily="2" charset="0"/>
                <a:ea typeface="Roboto" panose="02000000000000000000" pitchFamily="2" charset="0"/>
                <a:cs typeface="Roboto" panose="02000000000000000000" pitchFamily="2" charset="0"/>
              </a:rPr>
              <a:t>thống</a:t>
            </a:r>
            <a:r>
              <a:rPr lang="en-US" sz="1600">
                <a:latin typeface="Roboto" panose="02000000000000000000" pitchFamily="2" charset="0"/>
                <a:ea typeface="Roboto" panose="02000000000000000000" pitchFamily="2" charset="0"/>
                <a:cs typeface="Roboto" panose="02000000000000000000" pitchFamily="2" charset="0"/>
              </a:rPr>
              <a:t> </a:t>
            </a:r>
            <a:r>
              <a:rPr lang="en-US" sz="1600" err="1">
                <a:latin typeface="Roboto" panose="02000000000000000000" pitchFamily="2" charset="0"/>
                <a:ea typeface="Roboto" panose="02000000000000000000" pitchFamily="2" charset="0"/>
                <a:cs typeface="Roboto" panose="02000000000000000000" pitchFamily="2" charset="0"/>
              </a:rPr>
              <a:t>quản</a:t>
            </a:r>
            <a:r>
              <a:rPr lang="en-US" sz="1600">
                <a:latin typeface="Roboto" panose="02000000000000000000" pitchFamily="2" charset="0"/>
                <a:ea typeface="Roboto" panose="02000000000000000000" pitchFamily="2" charset="0"/>
                <a:cs typeface="Roboto" panose="02000000000000000000" pitchFamily="2" charset="0"/>
              </a:rPr>
              <a:t> </a:t>
            </a:r>
            <a:r>
              <a:rPr lang="en-US" sz="1600" err="1">
                <a:latin typeface="Roboto" panose="02000000000000000000" pitchFamily="2" charset="0"/>
                <a:ea typeface="Roboto" panose="02000000000000000000" pitchFamily="2" charset="0"/>
                <a:cs typeface="Roboto" panose="02000000000000000000" pitchFamily="2" charset="0"/>
              </a:rPr>
              <a:t>lý</a:t>
            </a:r>
            <a:r>
              <a:rPr lang="en-US" sz="1600">
                <a:latin typeface="Roboto" panose="02000000000000000000" pitchFamily="2" charset="0"/>
                <a:ea typeface="Roboto" panose="02000000000000000000" pitchFamily="2" charset="0"/>
                <a:cs typeface="Roboto" panose="02000000000000000000" pitchFamily="2" charset="0"/>
              </a:rPr>
              <a:t> </a:t>
            </a:r>
            <a:r>
              <a:rPr lang="en-US" sz="1600" err="1">
                <a:latin typeface="Roboto" panose="02000000000000000000" pitchFamily="2" charset="0"/>
                <a:ea typeface="Roboto" panose="02000000000000000000" pitchFamily="2" charset="0"/>
                <a:cs typeface="Roboto" panose="02000000000000000000" pitchFamily="2" charset="0"/>
              </a:rPr>
              <a:t>nội</a:t>
            </a:r>
            <a:r>
              <a:rPr lang="en-US" sz="1600">
                <a:latin typeface="Roboto" panose="02000000000000000000" pitchFamily="2" charset="0"/>
                <a:ea typeface="Roboto" panose="02000000000000000000" pitchFamily="2" charset="0"/>
                <a:cs typeface="Roboto" panose="02000000000000000000" pitchFamily="2" charset="0"/>
              </a:rPr>
              <a:t> dung </a:t>
            </a:r>
            <a:r>
              <a:rPr lang="en-US" sz="1600" err="1">
                <a:latin typeface="Roboto" panose="02000000000000000000" pitchFamily="2" charset="0"/>
                <a:ea typeface="Roboto" panose="02000000000000000000" pitchFamily="2" charset="0"/>
                <a:cs typeface="Roboto" panose="02000000000000000000" pitchFamily="2" charset="0"/>
              </a:rPr>
              <a:t>siêu</a:t>
            </a:r>
            <a:r>
              <a:rPr lang="en-US" sz="1600">
                <a:latin typeface="Roboto" panose="02000000000000000000" pitchFamily="2" charset="0"/>
                <a:ea typeface="Roboto" panose="02000000000000000000" pitchFamily="2" charset="0"/>
                <a:cs typeface="Roboto" panose="02000000000000000000" pitchFamily="2" charset="0"/>
              </a:rPr>
              <a:t> </a:t>
            </a:r>
            <a:r>
              <a:rPr lang="en-US" sz="1600" err="1">
                <a:latin typeface="Roboto" panose="02000000000000000000" pitchFamily="2" charset="0"/>
                <a:ea typeface="Roboto" panose="02000000000000000000" pitchFamily="2" charset="0"/>
                <a:cs typeface="Roboto" panose="02000000000000000000" pitchFamily="2" charset="0"/>
              </a:rPr>
              <a:t>nhẹ</a:t>
            </a:r>
            <a:endParaRPr lang="en-US" sz="1600">
              <a:latin typeface="Roboto" panose="02000000000000000000" pitchFamily="2" charset="0"/>
              <a:ea typeface="Roboto" panose="02000000000000000000" pitchFamily="2" charset="0"/>
              <a:cs typeface="Roboto" panose="02000000000000000000" pitchFamily="2" charset="0"/>
            </a:endParaRPr>
          </a:p>
          <a:p>
            <a:br>
              <a:rPr lang="en-US"/>
            </a:br>
            <a:endParaRPr lang="en-US">
              <a:latin typeface="Lato"/>
              <a:ea typeface="Lato"/>
              <a:cs typeface="Lato"/>
              <a:sym typeface="Lato"/>
            </a:endParaRPr>
          </a:p>
        </p:txBody>
      </p:sp>
      <p:pic>
        <p:nvPicPr>
          <p:cNvPr id="204" name="Google Shape;204;p28"/>
          <p:cNvPicPr preferRelativeResize="0"/>
          <p:nvPr/>
        </p:nvPicPr>
        <p:blipFill>
          <a:blip r:embed="rId7">
            <a:alphaModFix/>
          </a:blip>
          <a:stretch>
            <a:fillRect/>
          </a:stretch>
        </p:blipFill>
        <p:spPr>
          <a:xfrm>
            <a:off x="6634724" y="2714625"/>
            <a:ext cx="1789276" cy="1667076"/>
          </a:xfrm>
          <a:prstGeom prst="rect">
            <a:avLst/>
          </a:prstGeom>
          <a:noFill/>
          <a:ln>
            <a:noFill/>
          </a:ln>
        </p:spPr>
      </p:pic>
      <p:pic>
        <p:nvPicPr>
          <p:cNvPr id="205" name="Google Shape;205;p28"/>
          <p:cNvPicPr preferRelativeResize="0"/>
          <p:nvPr/>
        </p:nvPicPr>
        <p:blipFill>
          <a:blip r:embed="rId8">
            <a:alphaModFix/>
          </a:blip>
          <a:stretch>
            <a:fillRect/>
          </a:stretch>
        </p:blipFill>
        <p:spPr>
          <a:xfrm rot="1382034">
            <a:off x="6604327" y="2561902"/>
            <a:ext cx="825711" cy="866750"/>
          </a:xfrm>
          <a:prstGeom prst="rect">
            <a:avLst/>
          </a:prstGeom>
          <a:noFill/>
          <a:ln>
            <a:noFill/>
          </a:ln>
        </p:spPr>
      </p:pic>
      <p:pic>
        <p:nvPicPr>
          <p:cNvPr id="206" name="Google Shape;206;p28"/>
          <p:cNvPicPr preferRelativeResize="0"/>
          <p:nvPr/>
        </p:nvPicPr>
        <p:blipFill>
          <a:blip r:embed="rId9">
            <a:alphaModFix/>
          </a:blip>
          <a:stretch>
            <a:fillRect/>
          </a:stretch>
        </p:blipFill>
        <p:spPr>
          <a:xfrm>
            <a:off x="3282444" y="3987840"/>
            <a:ext cx="1099026" cy="82793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200"/>
                                        </p:tgtEl>
                                        <p:attrNameLst>
                                          <p:attrName>r</p:attrName>
                                        </p:attrNameLst>
                                      </p:cBhvr>
                                    </p:animRot>
                                    <p:animRot by="-240000">
                                      <p:cBhvr>
                                        <p:cTn id="7" dur="200" fill="hold">
                                          <p:stCondLst>
                                            <p:cond delay="200"/>
                                          </p:stCondLst>
                                        </p:cTn>
                                        <p:tgtEl>
                                          <p:spTgt spid="200"/>
                                        </p:tgtEl>
                                        <p:attrNameLst>
                                          <p:attrName>r</p:attrName>
                                        </p:attrNameLst>
                                      </p:cBhvr>
                                    </p:animRot>
                                    <p:animRot by="240000">
                                      <p:cBhvr>
                                        <p:cTn id="8" dur="200" fill="hold">
                                          <p:stCondLst>
                                            <p:cond delay="400"/>
                                          </p:stCondLst>
                                        </p:cTn>
                                        <p:tgtEl>
                                          <p:spTgt spid="200"/>
                                        </p:tgtEl>
                                        <p:attrNameLst>
                                          <p:attrName>r</p:attrName>
                                        </p:attrNameLst>
                                      </p:cBhvr>
                                    </p:animRot>
                                    <p:animRot by="-240000">
                                      <p:cBhvr>
                                        <p:cTn id="9" dur="200" fill="hold">
                                          <p:stCondLst>
                                            <p:cond delay="600"/>
                                          </p:stCondLst>
                                        </p:cTn>
                                        <p:tgtEl>
                                          <p:spTgt spid="200"/>
                                        </p:tgtEl>
                                        <p:attrNameLst>
                                          <p:attrName>r</p:attrName>
                                        </p:attrNameLst>
                                      </p:cBhvr>
                                    </p:animRot>
                                    <p:animRot by="120000">
                                      <p:cBhvr>
                                        <p:cTn id="10" dur="200" fill="hold">
                                          <p:stCondLst>
                                            <p:cond delay="800"/>
                                          </p:stCondLst>
                                        </p:cTn>
                                        <p:tgtEl>
                                          <p:spTgt spid="200"/>
                                        </p:tgtEl>
                                        <p:attrNameLst>
                                          <p:attrName>r</p:attrName>
                                        </p:attrNameLst>
                                      </p:cBhvr>
                                    </p:animRot>
                                  </p:childTnLst>
                                </p:cTn>
                              </p:par>
                              <p:par>
                                <p:cTn id="11" presetID="32" presetClass="emph" presetSubtype="0" fill="hold" nodeType="withEffect">
                                  <p:stCondLst>
                                    <p:cond delay="0"/>
                                  </p:stCondLst>
                                  <p:childTnLst>
                                    <p:animRot by="120000">
                                      <p:cBhvr>
                                        <p:cTn id="12" dur="100" fill="hold">
                                          <p:stCondLst>
                                            <p:cond delay="0"/>
                                          </p:stCondLst>
                                        </p:cTn>
                                        <p:tgtEl>
                                          <p:spTgt spid="205"/>
                                        </p:tgtEl>
                                        <p:attrNameLst>
                                          <p:attrName>r</p:attrName>
                                        </p:attrNameLst>
                                      </p:cBhvr>
                                    </p:animRot>
                                    <p:animRot by="-240000">
                                      <p:cBhvr>
                                        <p:cTn id="13" dur="200" fill="hold">
                                          <p:stCondLst>
                                            <p:cond delay="200"/>
                                          </p:stCondLst>
                                        </p:cTn>
                                        <p:tgtEl>
                                          <p:spTgt spid="205"/>
                                        </p:tgtEl>
                                        <p:attrNameLst>
                                          <p:attrName>r</p:attrName>
                                        </p:attrNameLst>
                                      </p:cBhvr>
                                    </p:animRot>
                                    <p:animRot by="240000">
                                      <p:cBhvr>
                                        <p:cTn id="14" dur="200" fill="hold">
                                          <p:stCondLst>
                                            <p:cond delay="400"/>
                                          </p:stCondLst>
                                        </p:cTn>
                                        <p:tgtEl>
                                          <p:spTgt spid="205"/>
                                        </p:tgtEl>
                                        <p:attrNameLst>
                                          <p:attrName>r</p:attrName>
                                        </p:attrNameLst>
                                      </p:cBhvr>
                                    </p:animRot>
                                    <p:animRot by="-240000">
                                      <p:cBhvr>
                                        <p:cTn id="15" dur="200" fill="hold">
                                          <p:stCondLst>
                                            <p:cond delay="600"/>
                                          </p:stCondLst>
                                        </p:cTn>
                                        <p:tgtEl>
                                          <p:spTgt spid="205"/>
                                        </p:tgtEl>
                                        <p:attrNameLst>
                                          <p:attrName>r</p:attrName>
                                        </p:attrNameLst>
                                      </p:cBhvr>
                                    </p:animRot>
                                    <p:animRot by="120000">
                                      <p:cBhvr>
                                        <p:cTn id="16" dur="200" fill="hold">
                                          <p:stCondLst>
                                            <p:cond delay="800"/>
                                          </p:stCondLst>
                                        </p:cTn>
                                        <p:tgtEl>
                                          <p:spTgt spid="205"/>
                                        </p:tgtEl>
                                        <p:attrNameLst>
                                          <p:attrName>r</p:attrName>
                                        </p:attrNameLst>
                                      </p:cBhvr>
                                    </p:animRot>
                                  </p:childTnLst>
                                </p:cTn>
                              </p:par>
                              <p:par>
                                <p:cTn id="17" presetID="32" presetClass="emph" presetSubtype="0" fill="hold" nodeType="withEffect">
                                  <p:stCondLst>
                                    <p:cond delay="0"/>
                                  </p:stCondLst>
                                  <p:childTnLst>
                                    <p:animRot by="120000">
                                      <p:cBhvr>
                                        <p:cTn id="18" dur="100" fill="hold">
                                          <p:stCondLst>
                                            <p:cond delay="0"/>
                                          </p:stCondLst>
                                        </p:cTn>
                                        <p:tgtEl>
                                          <p:spTgt spid="204"/>
                                        </p:tgtEl>
                                        <p:attrNameLst>
                                          <p:attrName>r</p:attrName>
                                        </p:attrNameLst>
                                      </p:cBhvr>
                                    </p:animRot>
                                    <p:animRot by="-240000">
                                      <p:cBhvr>
                                        <p:cTn id="19" dur="200" fill="hold">
                                          <p:stCondLst>
                                            <p:cond delay="200"/>
                                          </p:stCondLst>
                                        </p:cTn>
                                        <p:tgtEl>
                                          <p:spTgt spid="204"/>
                                        </p:tgtEl>
                                        <p:attrNameLst>
                                          <p:attrName>r</p:attrName>
                                        </p:attrNameLst>
                                      </p:cBhvr>
                                    </p:animRot>
                                    <p:animRot by="240000">
                                      <p:cBhvr>
                                        <p:cTn id="20" dur="200" fill="hold">
                                          <p:stCondLst>
                                            <p:cond delay="400"/>
                                          </p:stCondLst>
                                        </p:cTn>
                                        <p:tgtEl>
                                          <p:spTgt spid="204"/>
                                        </p:tgtEl>
                                        <p:attrNameLst>
                                          <p:attrName>r</p:attrName>
                                        </p:attrNameLst>
                                      </p:cBhvr>
                                    </p:animRot>
                                    <p:animRot by="-240000">
                                      <p:cBhvr>
                                        <p:cTn id="21" dur="200" fill="hold">
                                          <p:stCondLst>
                                            <p:cond delay="600"/>
                                          </p:stCondLst>
                                        </p:cTn>
                                        <p:tgtEl>
                                          <p:spTgt spid="204"/>
                                        </p:tgtEl>
                                        <p:attrNameLst>
                                          <p:attrName>r</p:attrName>
                                        </p:attrNameLst>
                                      </p:cBhvr>
                                    </p:animRot>
                                    <p:animRot by="120000">
                                      <p:cBhvr>
                                        <p:cTn id="22" dur="200" fill="hold">
                                          <p:stCondLst>
                                            <p:cond delay="800"/>
                                          </p:stCondLst>
                                        </p:cTn>
                                        <p:tgtEl>
                                          <p:spTgt spid="204"/>
                                        </p:tgtEl>
                                        <p:attrNameLst>
                                          <p:attrName>r</p:attrName>
                                        </p:attrNameLst>
                                      </p:cBhvr>
                                    </p:animRot>
                                  </p:childTnLst>
                                </p:cTn>
                              </p:par>
                              <p:par>
                                <p:cTn id="23" presetID="32" presetClass="emph" presetSubtype="0" fill="hold" nodeType="withEffect">
                                  <p:stCondLst>
                                    <p:cond delay="0"/>
                                  </p:stCondLst>
                                  <p:childTnLst>
                                    <p:animRot by="120000">
                                      <p:cBhvr>
                                        <p:cTn id="24" dur="100" fill="hold">
                                          <p:stCondLst>
                                            <p:cond delay="0"/>
                                          </p:stCondLst>
                                        </p:cTn>
                                        <p:tgtEl>
                                          <p:spTgt spid="206"/>
                                        </p:tgtEl>
                                        <p:attrNameLst>
                                          <p:attrName>r</p:attrName>
                                        </p:attrNameLst>
                                      </p:cBhvr>
                                    </p:animRot>
                                    <p:animRot by="-240000">
                                      <p:cBhvr>
                                        <p:cTn id="25" dur="200" fill="hold">
                                          <p:stCondLst>
                                            <p:cond delay="200"/>
                                          </p:stCondLst>
                                        </p:cTn>
                                        <p:tgtEl>
                                          <p:spTgt spid="206"/>
                                        </p:tgtEl>
                                        <p:attrNameLst>
                                          <p:attrName>r</p:attrName>
                                        </p:attrNameLst>
                                      </p:cBhvr>
                                    </p:animRot>
                                    <p:animRot by="240000">
                                      <p:cBhvr>
                                        <p:cTn id="26" dur="200" fill="hold">
                                          <p:stCondLst>
                                            <p:cond delay="400"/>
                                          </p:stCondLst>
                                        </p:cTn>
                                        <p:tgtEl>
                                          <p:spTgt spid="206"/>
                                        </p:tgtEl>
                                        <p:attrNameLst>
                                          <p:attrName>r</p:attrName>
                                        </p:attrNameLst>
                                      </p:cBhvr>
                                    </p:animRot>
                                    <p:animRot by="-240000">
                                      <p:cBhvr>
                                        <p:cTn id="27" dur="200" fill="hold">
                                          <p:stCondLst>
                                            <p:cond delay="600"/>
                                          </p:stCondLst>
                                        </p:cTn>
                                        <p:tgtEl>
                                          <p:spTgt spid="206"/>
                                        </p:tgtEl>
                                        <p:attrNameLst>
                                          <p:attrName>r</p:attrName>
                                        </p:attrNameLst>
                                      </p:cBhvr>
                                    </p:animRot>
                                    <p:animRot by="120000">
                                      <p:cBhvr>
                                        <p:cTn id="28" dur="200" fill="hold">
                                          <p:stCondLst>
                                            <p:cond delay="800"/>
                                          </p:stCondLst>
                                        </p:cTn>
                                        <p:tgtEl>
                                          <p:spTgt spid="206"/>
                                        </p:tgtEl>
                                        <p:attrNameLst>
                                          <p:attrName>r</p:attrName>
                                        </p:attrNameLst>
                                      </p:cBhvr>
                                    </p:animRot>
                                  </p:childTnLst>
                                </p:cTn>
                              </p:par>
                              <p:par>
                                <p:cTn id="29" presetID="32" presetClass="emph" presetSubtype="0" fill="hold" nodeType="withEffect">
                                  <p:stCondLst>
                                    <p:cond delay="0"/>
                                  </p:stCondLst>
                                  <p:childTnLst>
                                    <p:animRot by="120000">
                                      <p:cBhvr>
                                        <p:cTn id="30" dur="100" fill="hold">
                                          <p:stCondLst>
                                            <p:cond delay="0"/>
                                          </p:stCondLst>
                                        </p:cTn>
                                        <p:tgtEl>
                                          <p:spTgt spid="201"/>
                                        </p:tgtEl>
                                        <p:attrNameLst>
                                          <p:attrName>r</p:attrName>
                                        </p:attrNameLst>
                                      </p:cBhvr>
                                    </p:animRot>
                                    <p:animRot by="-240000">
                                      <p:cBhvr>
                                        <p:cTn id="31" dur="200" fill="hold">
                                          <p:stCondLst>
                                            <p:cond delay="200"/>
                                          </p:stCondLst>
                                        </p:cTn>
                                        <p:tgtEl>
                                          <p:spTgt spid="201"/>
                                        </p:tgtEl>
                                        <p:attrNameLst>
                                          <p:attrName>r</p:attrName>
                                        </p:attrNameLst>
                                      </p:cBhvr>
                                    </p:animRot>
                                    <p:animRot by="240000">
                                      <p:cBhvr>
                                        <p:cTn id="32" dur="200" fill="hold">
                                          <p:stCondLst>
                                            <p:cond delay="400"/>
                                          </p:stCondLst>
                                        </p:cTn>
                                        <p:tgtEl>
                                          <p:spTgt spid="201"/>
                                        </p:tgtEl>
                                        <p:attrNameLst>
                                          <p:attrName>r</p:attrName>
                                        </p:attrNameLst>
                                      </p:cBhvr>
                                    </p:animRot>
                                    <p:animRot by="-240000">
                                      <p:cBhvr>
                                        <p:cTn id="33" dur="200" fill="hold">
                                          <p:stCondLst>
                                            <p:cond delay="600"/>
                                          </p:stCondLst>
                                        </p:cTn>
                                        <p:tgtEl>
                                          <p:spTgt spid="201"/>
                                        </p:tgtEl>
                                        <p:attrNameLst>
                                          <p:attrName>r</p:attrName>
                                        </p:attrNameLst>
                                      </p:cBhvr>
                                    </p:animRot>
                                    <p:animRot by="120000">
                                      <p:cBhvr>
                                        <p:cTn id="34" dur="200" fill="hold">
                                          <p:stCondLst>
                                            <p:cond delay="800"/>
                                          </p:stCondLst>
                                        </p:cTn>
                                        <p:tgtEl>
                                          <p:spTgt spid="201"/>
                                        </p:tgtEl>
                                        <p:attrNameLst>
                                          <p:attrName>r</p:attrName>
                                        </p:attrNameLst>
                                      </p:cBhvr>
                                    </p:animRot>
                                  </p:childTnLst>
                                </p:cTn>
                              </p:par>
                              <p:par>
                                <p:cTn id="35" presetID="32" presetClass="emph" presetSubtype="0" fill="hold" nodeType="withEffect">
                                  <p:stCondLst>
                                    <p:cond delay="0"/>
                                  </p:stCondLst>
                                  <p:childTnLst>
                                    <p:animRot by="120000">
                                      <p:cBhvr>
                                        <p:cTn id="36" dur="100" fill="hold">
                                          <p:stCondLst>
                                            <p:cond delay="0"/>
                                          </p:stCondLst>
                                        </p:cTn>
                                        <p:tgtEl>
                                          <p:spTgt spid="199"/>
                                        </p:tgtEl>
                                        <p:attrNameLst>
                                          <p:attrName>r</p:attrName>
                                        </p:attrNameLst>
                                      </p:cBhvr>
                                    </p:animRot>
                                    <p:animRot by="-240000">
                                      <p:cBhvr>
                                        <p:cTn id="37" dur="200" fill="hold">
                                          <p:stCondLst>
                                            <p:cond delay="200"/>
                                          </p:stCondLst>
                                        </p:cTn>
                                        <p:tgtEl>
                                          <p:spTgt spid="199"/>
                                        </p:tgtEl>
                                        <p:attrNameLst>
                                          <p:attrName>r</p:attrName>
                                        </p:attrNameLst>
                                      </p:cBhvr>
                                    </p:animRot>
                                    <p:animRot by="240000">
                                      <p:cBhvr>
                                        <p:cTn id="38" dur="200" fill="hold">
                                          <p:stCondLst>
                                            <p:cond delay="400"/>
                                          </p:stCondLst>
                                        </p:cTn>
                                        <p:tgtEl>
                                          <p:spTgt spid="199"/>
                                        </p:tgtEl>
                                        <p:attrNameLst>
                                          <p:attrName>r</p:attrName>
                                        </p:attrNameLst>
                                      </p:cBhvr>
                                    </p:animRot>
                                    <p:animRot by="-240000">
                                      <p:cBhvr>
                                        <p:cTn id="39" dur="200" fill="hold">
                                          <p:stCondLst>
                                            <p:cond delay="600"/>
                                          </p:stCondLst>
                                        </p:cTn>
                                        <p:tgtEl>
                                          <p:spTgt spid="199"/>
                                        </p:tgtEl>
                                        <p:attrNameLst>
                                          <p:attrName>r</p:attrName>
                                        </p:attrNameLst>
                                      </p:cBhvr>
                                    </p:animRot>
                                    <p:animRot by="120000">
                                      <p:cBhvr>
                                        <p:cTn id="40" dur="200" fill="hold">
                                          <p:stCondLst>
                                            <p:cond delay="800"/>
                                          </p:stCondLst>
                                        </p:cTn>
                                        <p:tgtEl>
                                          <p:spTgt spid="199"/>
                                        </p:tgtEl>
                                        <p:attrNameLst>
                                          <p:attrName>r</p:attrName>
                                        </p:attrNameLst>
                                      </p:cBhvr>
                                    </p:animRot>
                                  </p:childTnLst>
                                </p:cTn>
                              </p:par>
                            </p:childTnLst>
                          </p:cTn>
                        </p:par>
                      </p:childTnLst>
                    </p:cTn>
                  </p:par>
                  <p:par>
                    <p:cTn id="41" fill="hold">
                      <p:stCondLst>
                        <p:cond delay="indefinite"/>
                      </p:stCondLst>
                      <p:childTnLst>
                        <p:par>
                          <p:cTn id="42" fill="hold">
                            <p:stCondLst>
                              <p:cond delay="0"/>
                            </p:stCondLst>
                            <p:childTnLst>
                              <p:par>
                                <p:cTn id="43" presetID="2" presetClass="entr" presetSubtype="8" fill="hold" grpId="0" nodeType="clickEffect">
                                  <p:stCondLst>
                                    <p:cond delay="0"/>
                                  </p:stCondLst>
                                  <p:childTnLst>
                                    <p:set>
                                      <p:cBhvr>
                                        <p:cTn id="44" dur="1" fill="hold">
                                          <p:stCondLst>
                                            <p:cond delay="0"/>
                                          </p:stCondLst>
                                        </p:cTn>
                                        <p:tgtEl>
                                          <p:spTgt spid="202"/>
                                        </p:tgtEl>
                                        <p:attrNameLst>
                                          <p:attrName>style.visibility</p:attrName>
                                        </p:attrNameLst>
                                      </p:cBhvr>
                                      <p:to>
                                        <p:strVal val="visible"/>
                                      </p:to>
                                    </p:set>
                                    <p:anim calcmode="lin" valueType="num">
                                      <p:cBhvr additive="base">
                                        <p:cTn id="45" dur="500" fill="hold"/>
                                        <p:tgtEl>
                                          <p:spTgt spid="202"/>
                                        </p:tgtEl>
                                        <p:attrNameLst>
                                          <p:attrName>ppt_x</p:attrName>
                                        </p:attrNameLst>
                                      </p:cBhvr>
                                      <p:tavLst>
                                        <p:tav tm="0">
                                          <p:val>
                                            <p:strVal val="0-#ppt_w/2"/>
                                          </p:val>
                                        </p:tav>
                                        <p:tav tm="100000">
                                          <p:val>
                                            <p:strVal val="#ppt_x"/>
                                          </p:val>
                                        </p:tav>
                                      </p:tavLst>
                                    </p:anim>
                                    <p:anim calcmode="lin" valueType="num">
                                      <p:cBhvr additive="base">
                                        <p:cTn id="46" dur="500" fill="hold"/>
                                        <p:tgtEl>
                                          <p:spTgt spid="202"/>
                                        </p:tgtEl>
                                        <p:attrNameLst>
                                          <p:attrName>ppt_y</p:attrName>
                                        </p:attrNameLst>
                                      </p:cBhvr>
                                      <p:tavLst>
                                        <p:tav tm="0">
                                          <p:val>
                                            <p:strVal val="#ppt_y"/>
                                          </p:val>
                                        </p:tav>
                                        <p:tav tm="100000">
                                          <p:val>
                                            <p:strVal val="#ppt_y"/>
                                          </p:val>
                                        </p:tav>
                                      </p:tavLst>
                                    </p:anim>
                                  </p:childTnLst>
                                </p:cTn>
                              </p:par>
                            </p:childTnLst>
                          </p:cTn>
                        </p:par>
                        <p:par>
                          <p:cTn id="47" fill="hold">
                            <p:stCondLst>
                              <p:cond delay="500"/>
                            </p:stCondLst>
                            <p:childTnLst>
                              <p:par>
                                <p:cTn id="48" presetID="2" presetClass="entr" presetSubtype="8" fill="hold" grpId="0" nodeType="afterEffect">
                                  <p:stCondLst>
                                    <p:cond delay="0"/>
                                  </p:stCondLst>
                                  <p:childTnLst>
                                    <p:set>
                                      <p:cBhvr>
                                        <p:cTn id="49" dur="1" fill="hold">
                                          <p:stCondLst>
                                            <p:cond delay="0"/>
                                          </p:stCondLst>
                                        </p:cTn>
                                        <p:tgtEl>
                                          <p:spTgt spid="203">
                                            <p:txEl>
                                              <p:pRg st="0" end="0"/>
                                            </p:txEl>
                                          </p:spTgt>
                                        </p:tgtEl>
                                        <p:attrNameLst>
                                          <p:attrName>style.visibility</p:attrName>
                                        </p:attrNameLst>
                                      </p:cBhvr>
                                      <p:to>
                                        <p:strVal val="visible"/>
                                      </p:to>
                                    </p:set>
                                    <p:anim calcmode="lin" valueType="num">
                                      <p:cBhvr additive="base">
                                        <p:cTn id="50" dur="500" fill="hold"/>
                                        <p:tgtEl>
                                          <p:spTgt spid="203">
                                            <p:txEl>
                                              <p:pRg st="0" end="0"/>
                                            </p:txEl>
                                          </p:spTgt>
                                        </p:tgtEl>
                                        <p:attrNameLst>
                                          <p:attrName>ppt_x</p:attrName>
                                        </p:attrNameLst>
                                      </p:cBhvr>
                                      <p:tavLst>
                                        <p:tav tm="0">
                                          <p:val>
                                            <p:strVal val="0-#ppt_w/2"/>
                                          </p:val>
                                        </p:tav>
                                        <p:tav tm="100000">
                                          <p:val>
                                            <p:strVal val="#ppt_x"/>
                                          </p:val>
                                        </p:tav>
                                      </p:tavLst>
                                    </p:anim>
                                    <p:anim calcmode="lin" valueType="num">
                                      <p:cBhvr additive="base">
                                        <p:cTn id="51" dur="500" fill="hold"/>
                                        <p:tgtEl>
                                          <p:spTgt spid="203">
                                            <p:txEl>
                                              <p:pRg st="0" end="0"/>
                                            </p:txEl>
                                          </p:spTgt>
                                        </p:tgtEl>
                                        <p:attrNameLst>
                                          <p:attrName>ppt_y</p:attrName>
                                        </p:attrNameLst>
                                      </p:cBhvr>
                                      <p:tavLst>
                                        <p:tav tm="0">
                                          <p:val>
                                            <p:strVal val="#ppt_y"/>
                                          </p:val>
                                        </p:tav>
                                        <p:tav tm="100000">
                                          <p:val>
                                            <p:strVal val="#ppt_y"/>
                                          </p:val>
                                        </p:tav>
                                      </p:tavLst>
                                    </p:anim>
                                  </p:childTnLst>
                                </p:cTn>
                              </p:par>
                            </p:childTnLst>
                          </p:cTn>
                        </p:par>
                        <p:par>
                          <p:cTn id="52" fill="hold">
                            <p:stCondLst>
                              <p:cond delay="1000"/>
                            </p:stCondLst>
                            <p:childTnLst>
                              <p:par>
                                <p:cTn id="53" presetID="2" presetClass="entr" presetSubtype="8" fill="hold" grpId="0" nodeType="afterEffect">
                                  <p:stCondLst>
                                    <p:cond delay="0"/>
                                  </p:stCondLst>
                                  <p:childTnLst>
                                    <p:set>
                                      <p:cBhvr>
                                        <p:cTn id="54" dur="1" fill="hold">
                                          <p:stCondLst>
                                            <p:cond delay="0"/>
                                          </p:stCondLst>
                                        </p:cTn>
                                        <p:tgtEl>
                                          <p:spTgt spid="203">
                                            <p:txEl>
                                              <p:pRg st="1" end="1"/>
                                            </p:txEl>
                                          </p:spTgt>
                                        </p:tgtEl>
                                        <p:attrNameLst>
                                          <p:attrName>style.visibility</p:attrName>
                                        </p:attrNameLst>
                                      </p:cBhvr>
                                      <p:to>
                                        <p:strVal val="visible"/>
                                      </p:to>
                                    </p:set>
                                    <p:anim calcmode="lin" valueType="num">
                                      <p:cBhvr additive="base">
                                        <p:cTn id="55" dur="500" fill="hold"/>
                                        <p:tgtEl>
                                          <p:spTgt spid="203">
                                            <p:txEl>
                                              <p:pRg st="1" end="1"/>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203">
                                            <p:txEl>
                                              <p:pRg st="1" end="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p:bldP spid="20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2"/>
          <p:cNvSpPr txBox="1">
            <a:spLocks noGrp="1"/>
          </p:cNvSpPr>
          <p:nvPr>
            <p:ph type="ctrTitle" idx="2"/>
          </p:nvPr>
        </p:nvSpPr>
        <p:spPr>
          <a:xfrm>
            <a:off x="3306998" y="1716700"/>
            <a:ext cx="4528200" cy="999600"/>
          </a:xfrm>
          <a:prstGeom prst="rect">
            <a:avLst/>
          </a:prstGeom>
        </p:spPr>
        <p:txBody>
          <a:bodyPr spcFirstLastPara="1" wrap="square" lIns="91425" tIns="91425" rIns="91425" bIns="91425" anchor="b" anchorCtr="0">
            <a:noAutofit/>
          </a:bodyPr>
          <a:lstStyle/>
          <a:p>
            <a:pPr lvl="0"/>
            <a:r>
              <a:rPr lang="en-US" b="1">
                <a:latin typeface="Exo 2" pitchFamily="2" charset="0"/>
                <a:cs typeface="Calibri Light" panose="020F0302020204030204" pitchFamily="34" charset="0"/>
              </a:rPr>
              <a:t>Sử Dụng</a:t>
            </a:r>
          </a:p>
        </p:txBody>
      </p:sp>
      <p:pic>
        <p:nvPicPr>
          <p:cNvPr id="247" name="Google Shape;247;p32"/>
          <p:cNvPicPr preferRelativeResize="0"/>
          <p:nvPr/>
        </p:nvPicPr>
        <p:blipFill>
          <a:blip r:embed="rId3">
            <a:alphaModFix/>
          </a:blip>
          <a:stretch>
            <a:fillRect/>
          </a:stretch>
        </p:blipFill>
        <p:spPr>
          <a:xfrm>
            <a:off x="-320348" y="3691917"/>
            <a:ext cx="3269930" cy="1718283"/>
          </a:xfrm>
          <a:prstGeom prst="rect">
            <a:avLst/>
          </a:prstGeom>
          <a:noFill/>
          <a:ln>
            <a:noFill/>
          </a:ln>
        </p:spPr>
      </p:pic>
      <p:sp>
        <p:nvSpPr>
          <p:cNvPr id="248" name="Google Shape;248;p32"/>
          <p:cNvSpPr txBox="1">
            <a:spLocks noGrp="1"/>
          </p:cNvSpPr>
          <p:nvPr>
            <p:ph type="subTitle" idx="1"/>
          </p:nvPr>
        </p:nvSpPr>
        <p:spPr>
          <a:xfrm>
            <a:off x="3351875" y="2542617"/>
            <a:ext cx="3502800" cy="577800"/>
          </a:xfrm>
          <a:prstGeom prst="rect">
            <a:avLst/>
          </a:prstGeom>
        </p:spPr>
        <p:txBody>
          <a:bodyPr spcFirstLastPara="1" wrap="square" lIns="91425" tIns="91425" rIns="91425" bIns="91425" anchor="t" anchorCtr="0">
            <a:noAutofit/>
          </a:bodyPr>
          <a:lstStyle/>
          <a:p>
            <a:pPr marL="0" lvl="0" indent="0"/>
            <a:r>
              <a:rPr lang="en-US">
                <a:latin typeface="Roboto "/>
              </a:rPr>
              <a:t>Hướng dẫn chi tiết cách sử dụng hệ thống RedaxScript</a:t>
            </a:r>
            <a:endParaRPr lang="fr-FR">
              <a:latin typeface="Roboto "/>
            </a:endParaRPr>
          </a:p>
        </p:txBody>
      </p:sp>
      <p:sp>
        <p:nvSpPr>
          <p:cNvPr id="249" name="Google Shape;249;p32"/>
          <p:cNvSpPr txBox="1">
            <a:spLocks noGrp="1"/>
          </p:cNvSpPr>
          <p:nvPr>
            <p:ph type="title"/>
          </p:nvPr>
        </p:nvSpPr>
        <p:spPr>
          <a:xfrm>
            <a:off x="1053797" y="1690800"/>
            <a:ext cx="21351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03</a:t>
            </a:r>
            <a:endParaRPr/>
          </a:p>
        </p:txBody>
      </p:sp>
      <p:pic>
        <p:nvPicPr>
          <p:cNvPr id="250" name="Google Shape;250;p32"/>
          <p:cNvPicPr preferRelativeResize="0"/>
          <p:nvPr/>
        </p:nvPicPr>
        <p:blipFill>
          <a:blip r:embed="rId4">
            <a:alphaModFix/>
          </a:blip>
          <a:stretch>
            <a:fillRect/>
          </a:stretch>
        </p:blipFill>
        <p:spPr>
          <a:xfrm>
            <a:off x="-320350" y="78700"/>
            <a:ext cx="2366041" cy="1777725"/>
          </a:xfrm>
          <a:prstGeom prst="rect">
            <a:avLst/>
          </a:prstGeom>
          <a:noFill/>
          <a:ln>
            <a:noFill/>
          </a:ln>
        </p:spPr>
      </p:pic>
      <p:pic>
        <p:nvPicPr>
          <p:cNvPr id="251" name="Google Shape;251;p32"/>
          <p:cNvPicPr preferRelativeResize="0"/>
          <p:nvPr/>
        </p:nvPicPr>
        <p:blipFill>
          <a:blip r:embed="rId5">
            <a:alphaModFix/>
          </a:blip>
          <a:stretch>
            <a:fillRect/>
          </a:stretch>
        </p:blipFill>
        <p:spPr>
          <a:xfrm rot="12572766">
            <a:off x="9734023" y="5262358"/>
            <a:ext cx="2735008" cy="764750"/>
          </a:xfrm>
          <a:prstGeom prst="rect">
            <a:avLst/>
          </a:prstGeom>
          <a:noFill/>
          <a:ln>
            <a:noFill/>
          </a:ln>
        </p:spPr>
      </p:pic>
      <p:pic>
        <p:nvPicPr>
          <p:cNvPr id="252" name="Google Shape;252;p32"/>
          <p:cNvPicPr preferRelativeResize="0"/>
          <p:nvPr/>
        </p:nvPicPr>
        <p:blipFill>
          <a:blip r:embed="rId6">
            <a:alphaModFix/>
          </a:blip>
          <a:stretch>
            <a:fillRect/>
          </a:stretch>
        </p:blipFill>
        <p:spPr>
          <a:xfrm>
            <a:off x="6770597" y="2542619"/>
            <a:ext cx="3502800" cy="3271259"/>
          </a:xfrm>
          <a:prstGeom prst="rect">
            <a:avLst/>
          </a:prstGeom>
          <a:noFill/>
          <a:ln>
            <a:noFill/>
          </a:ln>
        </p:spPr>
      </p:pic>
      <p:pic>
        <p:nvPicPr>
          <p:cNvPr id="9" name="Google Shape;1116;p55">
            <a:extLst>
              <a:ext uri="{FF2B5EF4-FFF2-40B4-BE49-F238E27FC236}">
                <a16:creationId xmlns:a16="http://schemas.microsoft.com/office/drawing/2014/main" id="{024B5C1D-0BF4-46AD-AD98-81BD2ABE2CEB}"/>
              </a:ext>
            </a:extLst>
          </p:cNvPr>
          <p:cNvPicPr preferRelativeResize="0"/>
          <p:nvPr/>
        </p:nvPicPr>
        <p:blipFill>
          <a:blip r:embed="rId7">
            <a:alphaModFix amt="58000"/>
          </a:blip>
          <a:stretch>
            <a:fillRect/>
          </a:stretch>
        </p:blipFill>
        <p:spPr>
          <a:xfrm rot="19130232">
            <a:off x="9793364" y="-419989"/>
            <a:ext cx="1226025" cy="342816"/>
          </a:xfrm>
          <a:prstGeom prst="rect">
            <a:avLst/>
          </a:prstGeom>
          <a:noFill/>
          <a:ln>
            <a:noFill/>
          </a:ln>
        </p:spPr>
      </p:pic>
      <p:pic>
        <p:nvPicPr>
          <p:cNvPr id="10" name="Google Shape;1121;p55">
            <a:extLst>
              <a:ext uri="{FF2B5EF4-FFF2-40B4-BE49-F238E27FC236}">
                <a16:creationId xmlns:a16="http://schemas.microsoft.com/office/drawing/2014/main" id="{F94A0374-6FC3-4C5B-B9EF-7E555F1FF1BF}"/>
              </a:ext>
            </a:extLst>
          </p:cNvPr>
          <p:cNvPicPr preferRelativeResize="0"/>
          <p:nvPr/>
        </p:nvPicPr>
        <p:blipFill>
          <a:blip r:embed="rId8">
            <a:alphaModFix/>
          </a:blip>
          <a:stretch>
            <a:fillRect/>
          </a:stretch>
        </p:blipFill>
        <p:spPr>
          <a:xfrm rot="8590991">
            <a:off x="5074084" y="-733697"/>
            <a:ext cx="1370699" cy="358772"/>
          </a:xfrm>
          <a:prstGeom prst="rect">
            <a:avLst/>
          </a:prstGeom>
          <a:noFill/>
          <a:ln>
            <a:noFill/>
          </a:ln>
        </p:spPr>
      </p:pic>
    </p:spTree>
    <p:extLst>
      <p:ext uri="{BB962C8B-B14F-4D97-AF65-F5344CB8AC3E}">
        <p14:creationId xmlns:p14="http://schemas.microsoft.com/office/powerpoint/2010/main" val="797301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50"/>
                                        </p:tgtEl>
                                        <p:attrNameLst>
                                          <p:attrName>style.visibility</p:attrName>
                                        </p:attrNameLst>
                                      </p:cBhvr>
                                      <p:to>
                                        <p:strVal val="visible"/>
                                      </p:to>
                                    </p:set>
                                    <p:anim calcmode="lin" valueType="num">
                                      <p:cBhvr>
                                        <p:cTn id="7" dur="500" fill="hold"/>
                                        <p:tgtEl>
                                          <p:spTgt spid="250"/>
                                        </p:tgtEl>
                                        <p:attrNameLst>
                                          <p:attrName>ppt_w</p:attrName>
                                        </p:attrNameLst>
                                      </p:cBhvr>
                                      <p:tavLst>
                                        <p:tav tm="0">
                                          <p:val>
                                            <p:fltVal val="0"/>
                                          </p:val>
                                        </p:tav>
                                        <p:tav tm="100000">
                                          <p:val>
                                            <p:strVal val="#ppt_w"/>
                                          </p:val>
                                        </p:tav>
                                      </p:tavLst>
                                    </p:anim>
                                    <p:anim calcmode="lin" valueType="num">
                                      <p:cBhvr>
                                        <p:cTn id="8" dur="500" fill="hold"/>
                                        <p:tgtEl>
                                          <p:spTgt spid="250"/>
                                        </p:tgtEl>
                                        <p:attrNameLst>
                                          <p:attrName>ppt_h</p:attrName>
                                        </p:attrNameLst>
                                      </p:cBhvr>
                                      <p:tavLst>
                                        <p:tav tm="0">
                                          <p:val>
                                            <p:fltVal val="0"/>
                                          </p:val>
                                        </p:tav>
                                        <p:tav tm="100000">
                                          <p:val>
                                            <p:strVal val="#ppt_h"/>
                                          </p:val>
                                        </p:tav>
                                      </p:tavLst>
                                    </p:anim>
                                    <p:animEffect transition="in" filter="fade">
                                      <p:cBhvr>
                                        <p:cTn id="9" dur="500"/>
                                        <p:tgtEl>
                                          <p:spTgt spid="250"/>
                                        </p:tgtEl>
                                      </p:cBhvr>
                                    </p:animEffect>
                                  </p:childTnLst>
                                </p:cTn>
                              </p:par>
                              <p:par>
                                <p:cTn id="10" presetID="8" presetClass="emph" presetSubtype="0" fill="hold" nodeType="withEffect">
                                  <p:stCondLst>
                                    <p:cond delay="0"/>
                                  </p:stCondLst>
                                  <p:childTnLst>
                                    <p:animRot by="21600000">
                                      <p:cBhvr>
                                        <p:cTn id="11" dur="2000" fill="hold"/>
                                        <p:tgtEl>
                                          <p:spTgt spid="252"/>
                                        </p:tgtEl>
                                        <p:attrNameLst>
                                          <p:attrName>r</p:attrName>
                                        </p:attrNameLst>
                                      </p:cBhvr>
                                    </p:animRo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246"/>
                                        </p:tgtEl>
                                        <p:attrNameLst>
                                          <p:attrName>style.visibility</p:attrName>
                                        </p:attrNameLst>
                                      </p:cBhvr>
                                      <p:to>
                                        <p:strVal val="visible"/>
                                      </p:to>
                                    </p:set>
                                    <p:animEffect transition="in" filter="fade">
                                      <p:cBhvr>
                                        <p:cTn id="16" dur="1000"/>
                                        <p:tgtEl>
                                          <p:spTgt spid="246"/>
                                        </p:tgtEl>
                                      </p:cBhvr>
                                    </p:animEffect>
                                    <p:anim calcmode="lin" valueType="num">
                                      <p:cBhvr>
                                        <p:cTn id="17" dur="1000" fill="hold"/>
                                        <p:tgtEl>
                                          <p:spTgt spid="246"/>
                                        </p:tgtEl>
                                        <p:attrNameLst>
                                          <p:attrName>ppt_x</p:attrName>
                                        </p:attrNameLst>
                                      </p:cBhvr>
                                      <p:tavLst>
                                        <p:tav tm="0">
                                          <p:val>
                                            <p:strVal val="#ppt_x"/>
                                          </p:val>
                                        </p:tav>
                                        <p:tav tm="100000">
                                          <p:val>
                                            <p:strVal val="#ppt_x"/>
                                          </p:val>
                                        </p:tav>
                                      </p:tavLst>
                                    </p:anim>
                                    <p:anim calcmode="lin" valueType="num">
                                      <p:cBhvr>
                                        <p:cTn id="18" dur="1000" fill="hold"/>
                                        <p:tgtEl>
                                          <p:spTgt spid="246"/>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248">
                                            <p:txEl>
                                              <p:pRg st="0" end="0"/>
                                            </p:txEl>
                                          </p:spTgt>
                                        </p:tgtEl>
                                        <p:attrNameLst>
                                          <p:attrName>style.visibility</p:attrName>
                                        </p:attrNameLst>
                                      </p:cBhvr>
                                      <p:to>
                                        <p:strVal val="visible"/>
                                      </p:to>
                                    </p:set>
                                    <p:animEffect transition="in" filter="fade">
                                      <p:cBhvr>
                                        <p:cTn id="21" dur="1000"/>
                                        <p:tgtEl>
                                          <p:spTgt spid="248">
                                            <p:txEl>
                                              <p:pRg st="0" end="0"/>
                                            </p:txEl>
                                          </p:spTgt>
                                        </p:tgtEl>
                                      </p:cBhvr>
                                    </p:animEffect>
                                    <p:anim calcmode="lin" valueType="num">
                                      <p:cBhvr>
                                        <p:cTn id="22" dur="1000" fill="hold"/>
                                        <p:tgtEl>
                                          <p:spTgt spid="248">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24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decel="50000" fill="hold" nodeType="clickEffect">
                                  <p:stCondLst>
                                    <p:cond delay="0"/>
                                  </p:stCondLst>
                                  <p:childTnLst>
                                    <p:animMotion origin="layout" path="M -1.19253 -1.22839 L -0.10903 0.03642 " pathEditMode="relative" rAng="0" ptsTypes="AA">
                                      <p:cBhvr>
                                        <p:cTn id="27" dur="2000" fill="hold"/>
                                        <p:tgtEl>
                                          <p:spTgt spid="251"/>
                                        </p:tgtEl>
                                        <p:attrNameLst>
                                          <p:attrName>ppt_x</p:attrName>
                                          <p:attrName>ppt_y</p:attrName>
                                        </p:attrNameLst>
                                      </p:cBhvr>
                                      <p:rCtr x="54167" y="63241"/>
                                    </p:animMotion>
                                  </p:childTnLst>
                                </p:cTn>
                              </p:par>
                              <p:par>
                                <p:cTn id="28" presetID="42" presetClass="path" presetSubtype="0" accel="50000" decel="50000" fill="hold" nodeType="withEffect">
                                  <p:stCondLst>
                                    <p:cond delay="800"/>
                                  </p:stCondLst>
                                  <p:childTnLst>
                                    <p:animMotion origin="layout" path="M 3.05556E-6 -8.64198E-7 L -0.91268 1.17253 " pathEditMode="relative" rAng="0" ptsTypes="AA">
                                      <p:cBhvr>
                                        <p:cTn id="29" dur="2000" fill="hold"/>
                                        <p:tgtEl>
                                          <p:spTgt spid="9"/>
                                        </p:tgtEl>
                                        <p:attrNameLst>
                                          <p:attrName>ppt_x</p:attrName>
                                          <p:attrName>ppt_y</p:attrName>
                                        </p:attrNameLst>
                                      </p:cBhvr>
                                      <p:rCtr x="-45642" y="58611"/>
                                    </p:animMotion>
                                  </p:childTnLst>
                                </p:cTn>
                              </p:par>
                              <p:par>
                                <p:cTn id="30" presetID="42" presetClass="path" presetSubtype="0" accel="50000" decel="50000" fill="hold" nodeType="withEffect">
                                  <p:stCondLst>
                                    <p:cond delay="1300"/>
                                  </p:stCondLst>
                                  <p:childTnLst>
                                    <p:animMotion origin="layout" path="M 0.23976 -0.00709 L -0.70712 1.15957 " pathEditMode="relative" rAng="0" ptsTypes="AA">
                                      <p:cBhvr>
                                        <p:cTn id="31" dur="1000" fill="hold"/>
                                        <p:tgtEl>
                                          <p:spTgt spid="10"/>
                                        </p:tgtEl>
                                        <p:attrNameLst>
                                          <p:attrName>ppt_x</p:attrName>
                                          <p:attrName>ppt_y</p:attrName>
                                        </p:attrNameLst>
                                      </p:cBhvr>
                                      <p:rCtr x="-47344" y="5833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6" grpId="0"/>
      <p:bldP spid="248"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pic>
        <p:nvPicPr>
          <p:cNvPr id="377" name="Google Shape;377;p40"/>
          <p:cNvPicPr preferRelativeResize="0"/>
          <p:nvPr/>
        </p:nvPicPr>
        <p:blipFill>
          <a:blip r:embed="rId3">
            <a:alphaModFix amt="74000"/>
          </a:blip>
          <a:stretch>
            <a:fillRect/>
          </a:stretch>
        </p:blipFill>
        <p:spPr>
          <a:xfrm rot="-2169574" flipH="1">
            <a:off x="927228" y="76198"/>
            <a:ext cx="4279745" cy="2248925"/>
          </a:xfrm>
          <a:prstGeom prst="rect">
            <a:avLst/>
          </a:prstGeom>
          <a:noFill/>
          <a:ln>
            <a:noFill/>
          </a:ln>
        </p:spPr>
      </p:pic>
      <p:pic>
        <p:nvPicPr>
          <p:cNvPr id="378" name="Google Shape;378;p40"/>
          <p:cNvPicPr preferRelativeResize="0"/>
          <p:nvPr/>
        </p:nvPicPr>
        <p:blipFill>
          <a:blip r:embed="rId4">
            <a:alphaModFix/>
          </a:blip>
          <a:stretch>
            <a:fillRect/>
          </a:stretch>
        </p:blipFill>
        <p:spPr>
          <a:xfrm rot="-1542028">
            <a:off x="5361173" y="703307"/>
            <a:ext cx="2562555" cy="1441447"/>
          </a:xfrm>
          <a:prstGeom prst="rect">
            <a:avLst/>
          </a:prstGeom>
          <a:noFill/>
          <a:ln>
            <a:noFill/>
          </a:ln>
        </p:spPr>
      </p:pic>
      <p:pic>
        <p:nvPicPr>
          <p:cNvPr id="379" name="Google Shape;379;p40"/>
          <p:cNvPicPr preferRelativeResize="0"/>
          <p:nvPr/>
        </p:nvPicPr>
        <p:blipFill>
          <a:blip r:embed="rId5">
            <a:alphaModFix/>
          </a:blip>
          <a:stretch>
            <a:fillRect/>
          </a:stretch>
        </p:blipFill>
        <p:spPr>
          <a:xfrm>
            <a:off x="1613371" y="610675"/>
            <a:ext cx="1943598" cy="1838324"/>
          </a:xfrm>
          <a:prstGeom prst="rect">
            <a:avLst/>
          </a:prstGeom>
          <a:noFill/>
          <a:ln>
            <a:noFill/>
          </a:ln>
        </p:spPr>
      </p:pic>
      <p:pic>
        <p:nvPicPr>
          <p:cNvPr id="380" name="Google Shape;380;p40"/>
          <p:cNvPicPr preferRelativeResize="0"/>
          <p:nvPr/>
        </p:nvPicPr>
        <p:blipFill>
          <a:blip r:embed="rId6">
            <a:alphaModFix/>
          </a:blip>
          <a:stretch>
            <a:fillRect/>
          </a:stretch>
        </p:blipFill>
        <p:spPr>
          <a:xfrm>
            <a:off x="2010205" y="1716252"/>
            <a:ext cx="856827" cy="841402"/>
          </a:xfrm>
          <a:prstGeom prst="rect">
            <a:avLst/>
          </a:prstGeom>
          <a:noFill/>
          <a:ln>
            <a:noFill/>
          </a:ln>
        </p:spPr>
      </p:pic>
      <p:pic>
        <p:nvPicPr>
          <p:cNvPr id="381" name="Google Shape;381;p40"/>
          <p:cNvPicPr preferRelativeResize="0"/>
          <p:nvPr/>
        </p:nvPicPr>
        <p:blipFill>
          <a:blip r:embed="rId7">
            <a:alphaModFix/>
          </a:blip>
          <a:stretch>
            <a:fillRect/>
          </a:stretch>
        </p:blipFill>
        <p:spPr>
          <a:xfrm rot="1404494" flipH="1">
            <a:off x="5606638" y="1200493"/>
            <a:ext cx="2617873" cy="1370813"/>
          </a:xfrm>
          <a:prstGeom prst="rect">
            <a:avLst/>
          </a:prstGeom>
          <a:noFill/>
          <a:ln>
            <a:noFill/>
          </a:ln>
        </p:spPr>
      </p:pic>
      <p:pic>
        <p:nvPicPr>
          <p:cNvPr id="382" name="Google Shape;382;p40"/>
          <p:cNvPicPr preferRelativeResize="0"/>
          <p:nvPr/>
        </p:nvPicPr>
        <p:blipFill>
          <a:blip r:embed="rId8">
            <a:alphaModFix/>
          </a:blip>
          <a:stretch>
            <a:fillRect/>
          </a:stretch>
        </p:blipFill>
        <p:spPr>
          <a:xfrm rot="4224809">
            <a:off x="3711002" y="3019853"/>
            <a:ext cx="1542974" cy="1962068"/>
          </a:xfrm>
          <a:prstGeom prst="rect">
            <a:avLst/>
          </a:prstGeom>
          <a:noFill/>
          <a:ln>
            <a:noFill/>
          </a:ln>
        </p:spPr>
      </p:pic>
      <p:sp>
        <p:nvSpPr>
          <p:cNvPr id="386" name="Google Shape;386;p40"/>
          <p:cNvSpPr txBox="1">
            <a:spLocks noGrp="1"/>
          </p:cNvSpPr>
          <p:nvPr>
            <p:ph type="ctrTitle"/>
          </p:nvPr>
        </p:nvSpPr>
        <p:spPr>
          <a:xfrm flipH="1">
            <a:off x="1873650" y="1644802"/>
            <a:ext cx="5396700" cy="98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a:latin typeface="Exo 2" pitchFamily="2" charset="0"/>
              </a:rPr>
              <a:t>Báo Cáo </a:t>
            </a:r>
            <a:endParaRPr b="1">
              <a:solidFill>
                <a:srgbClr val="BB4592"/>
              </a:solidFill>
              <a:latin typeface="Exo 2" pitchFamily="2" charset="0"/>
            </a:endParaRPr>
          </a:p>
        </p:txBody>
      </p:sp>
    </p:spTree>
    <p:extLst>
      <p:ext uri="{BB962C8B-B14F-4D97-AF65-F5344CB8AC3E}">
        <p14:creationId xmlns:p14="http://schemas.microsoft.com/office/powerpoint/2010/main" val="3983845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82"/>
                                        </p:tgtEl>
                                        <p:attrNameLst>
                                          <p:attrName>style.visibility</p:attrName>
                                        </p:attrNameLst>
                                      </p:cBhvr>
                                      <p:to>
                                        <p:strVal val="visible"/>
                                      </p:to>
                                    </p:set>
                                    <p:anim calcmode="lin" valueType="num">
                                      <p:cBhvr>
                                        <p:cTn id="7" dur="1000" fill="hold"/>
                                        <p:tgtEl>
                                          <p:spTgt spid="382"/>
                                        </p:tgtEl>
                                        <p:attrNameLst>
                                          <p:attrName>ppt_w</p:attrName>
                                        </p:attrNameLst>
                                      </p:cBhvr>
                                      <p:tavLst>
                                        <p:tav tm="0">
                                          <p:val>
                                            <p:fltVal val="0"/>
                                          </p:val>
                                        </p:tav>
                                        <p:tav tm="100000">
                                          <p:val>
                                            <p:strVal val="#ppt_w"/>
                                          </p:val>
                                        </p:tav>
                                      </p:tavLst>
                                    </p:anim>
                                    <p:anim calcmode="lin" valueType="num">
                                      <p:cBhvr>
                                        <p:cTn id="8" dur="1000" fill="hold"/>
                                        <p:tgtEl>
                                          <p:spTgt spid="382"/>
                                        </p:tgtEl>
                                        <p:attrNameLst>
                                          <p:attrName>ppt_h</p:attrName>
                                        </p:attrNameLst>
                                      </p:cBhvr>
                                      <p:tavLst>
                                        <p:tav tm="0">
                                          <p:val>
                                            <p:fltVal val="0"/>
                                          </p:val>
                                        </p:tav>
                                        <p:tav tm="100000">
                                          <p:val>
                                            <p:strVal val="#ppt_h"/>
                                          </p:val>
                                        </p:tav>
                                      </p:tavLst>
                                    </p:anim>
                                    <p:anim calcmode="lin" valueType="num">
                                      <p:cBhvr>
                                        <p:cTn id="9" dur="1000" fill="hold"/>
                                        <p:tgtEl>
                                          <p:spTgt spid="382"/>
                                        </p:tgtEl>
                                        <p:attrNameLst>
                                          <p:attrName>style.rotation</p:attrName>
                                        </p:attrNameLst>
                                      </p:cBhvr>
                                      <p:tavLst>
                                        <p:tav tm="0">
                                          <p:val>
                                            <p:fltVal val="90"/>
                                          </p:val>
                                        </p:tav>
                                        <p:tav tm="100000">
                                          <p:val>
                                            <p:fltVal val="0"/>
                                          </p:val>
                                        </p:tav>
                                      </p:tavLst>
                                    </p:anim>
                                    <p:animEffect transition="in" filter="fade">
                                      <p:cBhvr>
                                        <p:cTn id="10" dur="1000"/>
                                        <p:tgtEl>
                                          <p:spTgt spid="382"/>
                                        </p:tgtEl>
                                      </p:cBhvr>
                                    </p:animEffec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nodeType="clickEffect">
                                  <p:stCondLst>
                                    <p:cond delay="0"/>
                                  </p:stCondLst>
                                  <p:childTnLst>
                                    <p:animRot by="120000">
                                      <p:cBhvr>
                                        <p:cTn id="14" dur="100" fill="hold">
                                          <p:stCondLst>
                                            <p:cond delay="0"/>
                                          </p:stCondLst>
                                        </p:cTn>
                                        <p:tgtEl>
                                          <p:spTgt spid="381"/>
                                        </p:tgtEl>
                                        <p:attrNameLst>
                                          <p:attrName>r</p:attrName>
                                        </p:attrNameLst>
                                      </p:cBhvr>
                                    </p:animRot>
                                    <p:animRot by="-240000">
                                      <p:cBhvr>
                                        <p:cTn id="15" dur="200" fill="hold">
                                          <p:stCondLst>
                                            <p:cond delay="200"/>
                                          </p:stCondLst>
                                        </p:cTn>
                                        <p:tgtEl>
                                          <p:spTgt spid="381"/>
                                        </p:tgtEl>
                                        <p:attrNameLst>
                                          <p:attrName>r</p:attrName>
                                        </p:attrNameLst>
                                      </p:cBhvr>
                                    </p:animRot>
                                    <p:animRot by="240000">
                                      <p:cBhvr>
                                        <p:cTn id="16" dur="200" fill="hold">
                                          <p:stCondLst>
                                            <p:cond delay="400"/>
                                          </p:stCondLst>
                                        </p:cTn>
                                        <p:tgtEl>
                                          <p:spTgt spid="381"/>
                                        </p:tgtEl>
                                        <p:attrNameLst>
                                          <p:attrName>r</p:attrName>
                                        </p:attrNameLst>
                                      </p:cBhvr>
                                    </p:animRot>
                                    <p:animRot by="-240000">
                                      <p:cBhvr>
                                        <p:cTn id="17" dur="200" fill="hold">
                                          <p:stCondLst>
                                            <p:cond delay="600"/>
                                          </p:stCondLst>
                                        </p:cTn>
                                        <p:tgtEl>
                                          <p:spTgt spid="381"/>
                                        </p:tgtEl>
                                        <p:attrNameLst>
                                          <p:attrName>r</p:attrName>
                                        </p:attrNameLst>
                                      </p:cBhvr>
                                    </p:animRot>
                                    <p:animRot by="120000">
                                      <p:cBhvr>
                                        <p:cTn id="18" dur="200" fill="hold">
                                          <p:stCondLst>
                                            <p:cond delay="800"/>
                                          </p:stCondLst>
                                        </p:cTn>
                                        <p:tgtEl>
                                          <p:spTgt spid="381"/>
                                        </p:tgtEl>
                                        <p:attrNameLst>
                                          <p:attrName>r</p:attrName>
                                        </p:attrNameLst>
                                      </p:cBhvr>
                                    </p:animRot>
                                  </p:childTnLst>
                                </p:cTn>
                              </p:par>
                              <p:par>
                                <p:cTn id="19" presetID="32" presetClass="emph" presetSubtype="0" fill="hold" nodeType="withEffect">
                                  <p:stCondLst>
                                    <p:cond delay="0"/>
                                  </p:stCondLst>
                                  <p:childTnLst>
                                    <p:animRot by="120000">
                                      <p:cBhvr>
                                        <p:cTn id="20" dur="100" fill="hold">
                                          <p:stCondLst>
                                            <p:cond delay="0"/>
                                          </p:stCondLst>
                                        </p:cTn>
                                        <p:tgtEl>
                                          <p:spTgt spid="379"/>
                                        </p:tgtEl>
                                        <p:attrNameLst>
                                          <p:attrName>r</p:attrName>
                                        </p:attrNameLst>
                                      </p:cBhvr>
                                    </p:animRot>
                                    <p:animRot by="-240000">
                                      <p:cBhvr>
                                        <p:cTn id="21" dur="200" fill="hold">
                                          <p:stCondLst>
                                            <p:cond delay="200"/>
                                          </p:stCondLst>
                                        </p:cTn>
                                        <p:tgtEl>
                                          <p:spTgt spid="379"/>
                                        </p:tgtEl>
                                        <p:attrNameLst>
                                          <p:attrName>r</p:attrName>
                                        </p:attrNameLst>
                                      </p:cBhvr>
                                    </p:animRot>
                                    <p:animRot by="240000">
                                      <p:cBhvr>
                                        <p:cTn id="22" dur="200" fill="hold">
                                          <p:stCondLst>
                                            <p:cond delay="400"/>
                                          </p:stCondLst>
                                        </p:cTn>
                                        <p:tgtEl>
                                          <p:spTgt spid="379"/>
                                        </p:tgtEl>
                                        <p:attrNameLst>
                                          <p:attrName>r</p:attrName>
                                        </p:attrNameLst>
                                      </p:cBhvr>
                                    </p:animRot>
                                    <p:animRot by="-240000">
                                      <p:cBhvr>
                                        <p:cTn id="23" dur="200" fill="hold">
                                          <p:stCondLst>
                                            <p:cond delay="600"/>
                                          </p:stCondLst>
                                        </p:cTn>
                                        <p:tgtEl>
                                          <p:spTgt spid="379"/>
                                        </p:tgtEl>
                                        <p:attrNameLst>
                                          <p:attrName>r</p:attrName>
                                        </p:attrNameLst>
                                      </p:cBhvr>
                                    </p:animRot>
                                    <p:animRot by="120000">
                                      <p:cBhvr>
                                        <p:cTn id="24" dur="200" fill="hold">
                                          <p:stCondLst>
                                            <p:cond delay="800"/>
                                          </p:stCondLst>
                                        </p:cTn>
                                        <p:tgtEl>
                                          <p:spTgt spid="379"/>
                                        </p:tgtEl>
                                        <p:attrNameLst>
                                          <p:attrName>r</p:attrName>
                                        </p:attrNameLst>
                                      </p:cBhvr>
                                    </p:animRo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iterate type="lt">
                                    <p:tmPct val="0"/>
                                  </p:iterate>
                                  <p:childTnLst>
                                    <p:set>
                                      <p:cBhvr>
                                        <p:cTn id="28" dur="1" fill="hold">
                                          <p:stCondLst>
                                            <p:cond delay="0"/>
                                          </p:stCondLst>
                                        </p:cTn>
                                        <p:tgtEl>
                                          <p:spTgt spid="386"/>
                                        </p:tgtEl>
                                        <p:attrNameLst>
                                          <p:attrName>style.visibility</p:attrName>
                                        </p:attrNameLst>
                                      </p:cBhvr>
                                      <p:to>
                                        <p:strVal val="visible"/>
                                      </p:to>
                                    </p:set>
                                    <p:anim calcmode="lin" valueType="num">
                                      <p:cBhvr additive="base">
                                        <p:cTn id="29" dur="500" fill="hold"/>
                                        <p:tgtEl>
                                          <p:spTgt spid="386"/>
                                        </p:tgtEl>
                                        <p:attrNameLst>
                                          <p:attrName>ppt_x</p:attrName>
                                        </p:attrNameLst>
                                      </p:cBhvr>
                                      <p:tavLst>
                                        <p:tav tm="0">
                                          <p:val>
                                            <p:strVal val="#ppt_x"/>
                                          </p:val>
                                        </p:tav>
                                        <p:tav tm="100000">
                                          <p:val>
                                            <p:strVal val="#ppt_x"/>
                                          </p:val>
                                        </p:tav>
                                      </p:tavLst>
                                    </p:anim>
                                    <p:anim calcmode="lin" valueType="num">
                                      <p:cBhvr additive="base">
                                        <p:cTn id="30" dur="500" fill="hold"/>
                                        <p:tgtEl>
                                          <p:spTgt spid="386"/>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34" presetClass="emph" presetSubtype="0" fill="hold" grpId="1" nodeType="clickEffect">
                                  <p:stCondLst>
                                    <p:cond delay="300"/>
                                  </p:stCondLst>
                                  <p:iterate type="lt">
                                    <p:tmPct val="10000"/>
                                  </p:iterate>
                                  <p:childTnLst>
                                    <p:animMotion origin="layout" path="M 0.0 0.0 L 0.0 -0.07213" pathEditMode="relative" ptsTypes="">
                                      <p:cBhvr>
                                        <p:cTn id="34" dur="250" accel="50000" decel="50000" autoRev="1" fill="hold">
                                          <p:stCondLst>
                                            <p:cond delay="0"/>
                                          </p:stCondLst>
                                        </p:cTn>
                                        <p:tgtEl>
                                          <p:spTgt spid="386"/>
                                        </p:tgtEl>
                                        <p:attrNameLst>
                                          <p:attrName>ppt_x</p:attrName>
                                          <p:attrName>ppt_y</p:attrName>
                                        </p:attrNameLst>
                                      </p:cBhvr>
                                    </p:animMotion>
                                    <p:animRot by="1500000">
                                      <p:cBhvr>
                                        <p:cTn id="35" dur="125" fill="hold">
                                          <p:stCondLst>
                                            <p:cond delay="0"/>
                                          </p:stCondLst>
                                        </p:cTn>
                                        <p:tgtEl>
                                          <p:spTgt spid="386"/>
                                        </p:tgtEl>
                                        <p:attrNameLst>
                                          <p:attrName>r</p:attrName>
                                        </p:attrNameLst>
                                      </p:cBhvr>
                                    </p:animRot>
                                    <p:animRot by="-1500000">
                                      <p:cBhvr>
                                        <p:cTn id="36" dur="125" fill="hold">
                                          <p:stCondLst>
                                            <p:cond delay="125"/>
                                          </p:stCondLst>
                                        </p:cTn>
                                        <p:tgtEl>
                                          <p:spTgt spid="386"/>
                                        </p:tgtEl>
                                        <p:attrNameLst>
                                          <p:attrName>r</p:attrName>
                                        </p:attrNameLst>
                                      </p:cBhvr>
                                    </p:animRot>
                                    <p:animRot by="-1500000">
                                      <p:cBhvr>
                                        <p:cTn id="37" dur="125" fill="hold">
                                          <p:stCondLst>
                                            <p:cond delay="250"/>
                                          </p:stCondLst>
                                        </p:cTn>
                                        <p:tgtEl>
                                          <p:spTgt spid="386"/>
                                        </p:tgtEl>
                                        <p:attrNameLst>
                                          <p:attrName>r</p:attrName>
                                        </p:attrNameLst>
                                      </p:cBhvr>
                                    </p:animRot>
                                    <p:animRot by="1500000">
                                      <p:cBhvr>
                                        <p:cTn id="38" dur="125" fill="hold">
                                          <p:stCondLst>
                                            <p:cond delay="375"/>
                                          </p:stCondLst>
                                        </p:cTn>
                                        <p:tgtEl>
                                          <p:spTgt spid="38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6" grpId="0"/>
      <p:bldP spid="386"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pic>
        <p:nvPicPr>
          <p:cNvPr id="317" name="Google Shape;317;p36"/>
          <p:cNvPicPr preferRelativeResize="0"/>
          <p:nvPr/>
        </p:nvPicPr>
        <p:blipFill>
          <a:blip r:embed="rId3">
            <a:alphaModFix/>
          </a:blip>
          <a:stretch>
            <a:fillRect/>
          </a:stretch>
        </p:blipFill>
        <p:spPr>
          <a:xfrm>
            <a:off x="5132775" y="3054688"/>
            <a:ext cx="3230173" cy="3172037"/>
          </a:xfrm>
          <a:prstGeom prst="rect">
            <a:avLst/>
          </a:prstGeom>
          <a:noFill/>
          <a:ln>
            <a:noFill/>
          </a:ln>
        </p:spPr>
      </p:pic>
      <p:sp>
        <p:nvSpPr>
          <p:cNvPr id="318" name="Google Shape;318;p36"/>
          <p:cNvSpPr txBox="1">
            <a:spLocks noGrp="1"/>
          </p:cNvSpPr>
          <p:nvPr>
            <p:ph type="ctrTitle" idx="2"/>
          </p:nvPr>
        </p:nvSpPr>
        <p:spPr>
          <a:xfrm>
            <a:off x="4316025" y="940340"/>
            <a:ext cx="4528200" cy="999600"/>
          </a:xfrm>
          <a:prstGeom prst="rect">
            <a:avLst/>
          </a:prstGeom>
        </p:spPr>
        <p:txBody>
          <a:bodyPr spcFirstLastPara="1" wrap="square" lIns="91425" tIns="91425" rIns="91425" bIns="91425" anchor="b" anchorCtr="0">
            <a:noAutofit/>
          </a:bodyPr>
          <a:lstStyle/>
          <a:p>
            <a:pPr lvl="0"/>
            <a:r>
              <a:rPr lang="en-US" sz="4800" b="1">
                <a:latin typeface="Exo 2" pitchFamily="2" charset="0"/>
              </a:rPr>
              <a:t>Phát Triển</a:t>
            </a:r>
            <a:endParaRPr sz="4800" b="1"/>
          </a:p>
        </p:txBody>
      </p:sp>
      <p:pic>
        <p:nvPicPr>
          <p:cNvPr id="319" name="Google Shape;319;p36"/>
          <p:cNvPicPr preferRelativeResize="0"/>
          <p:nvPr/>
        </p:nvPicPr>
        <p:blipFill>
          <a:blip r:embed="rId4">
            <a:alphaModFix/>
          </a:blip>
          <a:stretch>
            <a:fillRect/>
          </a:stretch>
        </p:blipFill>
        <p:spPr>
          <a:xfrm rot="1670056">
            <a:off x="272325" y="611375"/>
            <a:ext cx="895350" cy="674499"/>
          </a:xfrm>
          <a:prstGeom prst="rect">
            <a:avLst/>
          </a:prstGeom>
          <a:noFill/>
          <a:ln>
            <a:noFill/>
          </a:ln>
        </p:spPr>
      </p:pic>
      <p:pic>
        <p:nvPicPr>
          <p:cNvPr id="320" name="Google Shape;320;p36"/>
          <p:cNvPicPr preferRelativeResize="0"/>
          <p:nvPr/>
        </p:nvPicPr>
        <p:blipFill>
          <a:blip r:embed="rId4">
            <a:alphaModFix/>
          </a:blip>
          <a:stretch>
            <a:fillRect/>
          </a:stretch>
        </p:blipFill>
        <p:spPr>
          <a:xfrm rot="-2700030">
            <a:off x="7328382" y="3483873"/>
            <a:ext cx="1220109" cy="919152"/>
          </a:xfrm>
          <a:prstGeom prst="rect">
            <a:avLst/>
          </a:prstGeom>
          <a:noFill/>
          <a:ln>
            <a:noFill/>
          </a:ln>
        </p:spPr>
      </p:pic>
      <p:pic>
        <p:nvPicPr>
          <p:cNvPr id="321" name="Google Shape;321;p36"/>
          <p:cNvPicPr preferRelativeResize="0"/>
          <p:nvPr/>
        </p:nvPicPr>
        <p:blipFill>
          <a:blip r:embed="rId5">
            <a:alphaModFix/>
          </a:blip>
          <a:stretch>
            <a:fillRect/>
          </a:stretch>
        </p:blipFill>
        <p:spPr>
          <a:xfrm rot="2118631">
            <a:off x="826458" y="3349527"/>
            <a:ext cx="1866209" cy="1187847"/>
          </a:xfrm>
          <a:prstGeom prst="rect">
            <a:avLst/>
          </a:prstGeom>
          <a:noFill/>
          <a:ln>
            <a:noFill/>
          </a:ln>
        </p:spPr>
      </p:pic>
      <p:sp>
        <p:nvSpPr>
          <p:cNvPr id="322" name="Google Shape;322;p36"/>
          <p:cNvSpPr txBox="1">
            <a:spLocks noGrp="1"/>
          </p:cNvSpPr>
          <p:nvPr>
            <p:ph type="title"/>
          </p:nvPr>
        </p:nvSpPr>
        <p:spPr>
          <a:xfrm>
            <a:off x="3611172" y="1362150"/>
            <a:ext cx="2135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E4A947"/>
                </a:solidFill>
              </a:rPr>
              <a:t>04</a:t>
            </a:r>
            <a:endParaRPr>
              <a:solidFill>
                <a:srgbClr val="E4A947"/>
              </a:solidFill>
            </a:endParaRPr>
          </a:p>
        </p:txBody>
      </p:sp>
      <p:sp>
        <p:nvSpPr>
          <p:cNvPr id="323" name="Google Shape;323;p36"/>
          <p:cNvSpPr txBox="1">
            <a:spLocks noGrp="1"/>
          </p:cNvSpPr>
          <p:nvPr>
            <p:ph type="subTitle" idx="1"/>
          </p:nvPr>
        </p:nvSpPr>
        <p:spPr>
          <a:xfrm>
            <a:off x="3611174" y="1787542"/>
            <a:ext cx="4046925" cy="577800"/>
          </a:xfrm>
          <a:prstGeom prst="rect">
            <a:avLst/>
          </a:prstGeom>
        </p:spPr>
        <p:txBody>
          <a:bodyPr spcFirstLastPara="1" wrap="square" lIns="91425" tIns="91425" rIns="91425" bIns="91425" anchor="t" anchorCtr="0">
            <a:noAutofit/>
          </a:bodyPr>
          <a:lstStyle/>
          <a:p>
            <a:pPr marL="0" lvl="0" indent="0"/>
            <a:r>
              <a:rPr lang="es">
                <a:latin typeface="Roboto "/>
              </a:rPr>
              <a:t>Xây dựng blog cá nhân theo hệ thống có sẵn</a:t>
            </a:r>
            <a:endParaRPr>
              <a:latin typeface="Lato"/>
              <a:ea typeface="Lato"/>
              <a:cs typeface="Lato"/>
              <a:sym typeface="Lato"/>
            </a:endParaRPr>
          </a:p>
        </p:txBody>
      </p:sp>
    </p:spTree>
    <p:extLst>
      <p:ext uri="{BB962C8B-B14F-4D97-AF65-F5344CB8AC3E}">
        <p14:creationId xmlns:p14="http://schemas.microsoft.com/office/powerpoint/2010/main" val="1761661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grpId="0" nodeType="clickEffect">
                                  <p:stCondLst>
                                    <p:cond delay="0"/>
                                  </p:stCondLst>
                                  <p:childTnLst>
                                    <p:set>
                                      <p:cBhvr>
                                        <p:cTn id="6" dur="1" fill="hold">
                                          <p:stCondLst>
                                            <p:cond delay="0"/>
                                          </p:stCondLst>
                                        </p:cTn>
                                        <p:tgtEl>
                                          <p:spTgt spid="318"/>
                                        </p:tgtEl>
                                        <p:attrNameLst>
                                          <p:attrName>style.visibility</p:attrName>
                                        </p:attrNameLst>
                                      </p:cBhvr>
                                      <p:to>
                                        <p:strVal val="visible"/>
                                      </p:to>
                                    </p:set>
                                    <p:anim calcmode="lin" valueType="num">
                                      <p:cBhvr additive="base">
                                        <p:cTn id="7" dur="500" fill="hold"/>
                                        <p:tgtEl>
                                          <p:spTgt spid="318"/>
                                        </p:tgtEl>
                                        <p:attrNameLst>
                                          <p:attrName>ppt_x</p:attrName>
                                        </p:attrNameLst>
                                      </p:cBhvr>
                                      <p:tavLst>
                                        <p:tav tm="0">
                                          <p:val>
                                            <p:strVal val="1+#ppt_w/2"/>
                                          </p:val>
                                        </p:tav>
                                        <p:tav tm="100000">
                                          <p:val>
                                            <p:strVal val="#ppt_x"/>
                                          </p:val>
                                        </p:tav>
                                      </p:tavLst>
                                    </p:anim>
                                    <p:anim calcmode="lin" valueType="num">
                                      <p:cBhvr additive="base">
                                        <p:cTn id="8" dur="500" fill="hold"/>
                                        <p:tgtEl>
                                          <p:spTgt spid="318"/>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22"/>
                                        </p:tgtEl>
                                        <p:attrNameLst>
                                          <p:attrName>style.visibility</p:attrName>
                                        </p:attrNameLst>
                                      </p:cBhvr>
                                      <p:to>
                                        <p:strVal val="visible"/>
                                      </p:to>
                                    </p:set>
                                    <p:anim calcmode="lin" valueType="num">
                                      <p:cBhvr additive="base">
                                        <p:cTn id="11" dur="500" fill="hold"/>
                                        <p:tgtEl>
                                          <p:spTgt spid="322"/>
                                        </p:tgtEl>
                                        <p:attrNameLst>
                                          <p:attrName>ppt_x</p:attrName>
                                        </p:attrNameLst>
                                      </p:cBhvr>
                                      <p:tavLst>
                                        <p:tav tm="0">
                                          <p:val>
                                            <p:strVal val="1+#ppt_w/2"/>
                                          </p:val>
                                        </p:tav>
                                        <p:tav tm="100000">
                                          <p:val>
                                            <p:strVal val="#ppt_x"/>
                                          </p:val>
                                        </p:tav>
                                      </p:tavLst>
                                    </p:anim>
                                    <p:anim calcmode="lin" valueType="num">
                                      <p:cBhvr additive="base">
                                        <p:cTn id="12" dur="500" fill="hold"/>
                                        <p:tgtEl>
                                          <p:spTgt spid="322"/>
                                        </p:tgtEl>
                                        <p:attrNameLst>
                                          <p:attrName>ppt_y</p:attrName>
                                        </p:attrNameLst>
                                      </p:cBhvr>
                                      <p:tavLst>
                                        <p:tav tm="0">
                                          <p:val>
                                            <p:strVal val="0-#ppt_h/2"/>
                                          </p:val>
                                        </p:tav>
                                        <p:tav tm="100000">
                                          <p:val>
                                            <p:strVal val="#ppt_y"/>
                                          </p:val>
                                        </p:tav>
                                      </p:tavLst>
                                    </p:anim>
                                  </p:childTnLst>
                                </p:cTn>
                              </p:par>
                              <p:par>
                                <p:cTn id="13" presetID="32" presetClass="emph" presetSubtype="0" fill="hold" nodeType="withEffect">
                                  <p:stCondLst>
                                    <p:cond delay="0"/>
                                  </p:stCondLst>
                                  <p:childTnLst>
                                    <p:animRot by="120000">
                                      <p:cBhvr>
                                        <p:cTn id="14" dur="100" fill="hold">
                                          <p:stCondLst>
                                            <p:cond delay="0"/>
                                          </p:stCondLst>
                                        </p:cTn>
                                        <p:tgtEl>
                                          <p:spTgt spid="317"/>
                                        </p:tgtEl>
                                        <p:attrNameLst>
                                          <p:attrName>r</p:attrName>
                                        </p:attrNameLst>
                                      </p:cBhvr>
                                    </p:animRot>
                                    <p:animRot by="-240000">
                                      <p:cBhvr>
                                        <p:cTn id="15" dur="200" fill="hold">
                                          <p:stCondLst>
                                            <p:cond delay="200"/>
                                          </p:stCondLst>
                                        </p:cTn>
                                        <p:tgtEl>
                                          <p:spTgt spid="317"/>
                                        </p:tgtEl>
                                        <p:attrNameLst>
                                          <p:attrName>r</p:attrName>
                                        </p:attrNameLst>
                                      </p:cBhvr>
                                    </p:animRot>
                                    <p:animRot by="240000">
                                      <p:cBhvr>
                                        <p:cTn id="16" dur="200" fill="hold">
                                          <p:stCondLst>
                                            <p:cond delay="400"/>
                                          </p:stCondLst>
                                        </p:cTn>
                                        <p:tgtEl>
                                          <p:spTgt spid="317"/>
                                        </p:tgtEl>
                                        <p:attrNameLst>
                                          <p:attrName>r</p:attrName>
                                        </p:attrNameLst>
                                      </p:cBhvr>
                                    </p:animRot>
                                    <p:animRot by="-240000">
                                      <p:cBhvr>
                                        <p:cTn id="17" dur="200" fill="hold">
                                          <p:stCondLst>
                                            <p:cond delay="600"/>
                                          </p:stCondLst>
                                        </p:cTn>
                                        <p:tgtEl>
                                          <p:spTgt spid="317"/>
                                        </p:tgtEl>
                                        <p:attrNameLst>
                                          <p:attrName>r</p:attrName>
                                        </p:attrNameLst>
                                      </p:cBhvr>
                                    </p:animRot>
                                    <p:animRot by="120000">
                                      <p:cBhvr>
                                        <p:cTn id="18" dur="200" fill="hold">
                                          <p:stCondLst>
                                            <p:cond delay="800"/>
                                          </p:stCondLst>
                                        </p:cTn>
                                        <p:tgtEl>
                                          <p:spTgt spid="317"/>
                                        </p:tgtEl>
                                        <p:attrNameLst>
                                          <p:attrName>r</p:attrName>
                                        </p:attrNameLst>
                                      </p:cBhvr>
                                    </p:animRot>
                                  </p:childTnLst>
                                </p:cTn>
                              </p:par>
                              <p:par>
                                <p:cTn id="19" presetID="32" presetClass="emph" presetSubtype="0" fill="hold" nodeType="withEffect">
                                  <p:stCondLst>
                                    <p:cond delay="0"/>
                                  </p:stCondLst>
                                  <p:childTnLst>
                                    <p:animRot by="120000">
                                      <p:cBhvr>
                                        <p:cTn id="20" dur="100" fill="hold">
                                          <p:stCondLst>
                                            <p:cond delay="0"/>
                                          </p:stCondLst>
                                        </p:cTn>
                                        <p:tgtEl>
                                          <p:spTgt spid="321"/>
                                        </p:tgtEl>
                                        <p:attrNameLst>
                                          <p:attrName>r</p:attrName>
                                        </p:attrNameLst>
                                      </p:cBhvr>
                                    </p:animRot>
                                    <p:animRot by="-240000">
                                      <p:cBhvr>
                                        <p:cTn id="21" dur="200" fill="hold">
                                          <p:stCondLst>
                                            <p:cond delay="200"/>
                                          </p:stCondLst>
                                        </p:cTn>
                                        <p:tgtEl>
                                          <p:spTgt spid="321"/>
                                        </p:tgtEl>
                                        <p:attrNameLst>
                                          <p:attrName>r</p:attrName>
                                        </p:attrNameLst>
                                      </p:cBhvr>
                                    </p:animRot>
                                    <p:animRot by="240000">
                                      <p:cBhvr>
                                        <p:cTn id="22" dur="200" fill="hold">
                                          <p:stCondLst>
                                            <p:cond delay="400"/>
                                          </p:stCondLst>
                                        </p:cTn>
                                        <p:tgtEl>
                                          <p:spTgt spid="321"/>
                                        </p:tgtEl>
                                        <p:attrNameLst>
                                          <p:attrName>r</p:attrName>
                                        </p:attrNameLst>
                                      </p:cBhvr>
                                    </p:animRot>
                                    <p:animRot by="-240000">
                                      <p:cBhvr>
                                        <p:cTn id="23" dur="200" fill="hold">
                                          <p:stCondLst>
                                            <p:cond delay="600"/>
                                          </p:stCondLst>
                                        </p:cTn>
                                        <p:tgtEl>
                                          <p:spTgt spid="321"/>
                                        </p:tgtEl>
                                        <p:attrNameLst>
                                          <p:attrName>r</p:attrName>
                                        </p:attrNameLst>
                                      </p:cBhvr>
                                    </p:animRot>
                                    <p:animRot by="120000">
                                      <p:cBhvr>
                                        <p:cTn id="24" dur="200" fill="hold">
                                          <p:stCondLst>
                                            <p:cond delay="800"/>
                                          </p:stCondLst>
                                        </p:cTn>
                                        <p:tgtEl>
                                          <p:spTgt spid="321"/>
                                        </p:tgtEl>
                                        <p:attrNameLst>
                                          <p:attrName>r</p:attrName>
                                        </p:attrNameLst>
                                      </p:cBhvr>
                                    </p:animRo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323">
                                            <p:txEl>
                                              <p:pRg st="0" end="0"/>
                                            </p:txEl>
                                          </p:spTgt>
                                        </p:tgtEl>
                                        <p:attrNameLst>
                                          <p:attrName>style.visibility</p:attrName>
                                        </p:attrNameLst>
                                      </p:cBhvr>
                                      <p:to>
                                        <p:strVal val="visible"/>
                                      </p:to>
                                    </p:set>
                                    <p:animEffect transition="in" filter="randombar(horizontal)">
                                      <p:cBhvr>
                                        <p:cTn id="29" dur="500"/>
                                        <p:tgtEl>
                                          <p:spTgt spid="323">
                                            <p:txEl>
                                              <p:pRg st="0" end="0"/>
                                            </p:txEl>
                                          </p:spTgt>
                                        </p:tgtEl>
                                      </p:cBhvr>
                                    </p:animEffect>
                                  </p:childTnLst>
                                </p:cTn>
                              </p:par>
                              <p:par>
                                <p:cTn id="30" presetID="32" presetClass="emph" presetSubtype="0" fill="hold" nodeType="withEffect">
                                  <p:stCondLst>
                                    <p:cond delay="0"/>
                                  </p:stCondLst>
                                  <p:childTnLst>
                                    <p:animRot by="120000">
                                      <p:cBhvr>
                                        <p:cTn id="31" dur="100" fill="hold">
                                          <p:stCondLst>
                                            <p:cond delay="0"/>
                                          </p:stCondLst>
                                        </p:cTn>
                                        <p:tgtEl>
                                          <p:spTgt spid="317"/>
                                        </p:tgtEl>
                                        <p:attrNameLst>
                                          <p:attrName>r</p:attrName>
                                        </p:attrNameLst>
                                      </p:cBhvr>
                                    </p:animRot>
                                    <p:animRot by="-240000">
                                      <p:cBhvr>
                                        <p:cTn id="32" dur="200" fill="hold">
                                          <p:stCondLst>
                                            <p:cond delay="200"/>
                                          </p:stCondLst>
                                        </p:cTn>
                                        <p:tgtEl>
                                          <p:spTgt spid="317"/>
                                        </p:tgtEl>
                                        <p:attrNameLst>
                                          <p:attrName>r</p:attrName>
                                        </p:attrNameLst>
                                      </p:cBhvr>
                                    </p:animRot>
                                    <p:animRot by="240000">
                                      <p:cBhvr>
                                        <p:cTn id="33" dur="200" fill="hold">
                                          <p:stCondLst>
                                            <p:cond delay="400"/>
                                          </p:stCondLst>
                                        </p:cTn>
                                        <p:tgtEl>
                                          <p:spTgt spid="317"/>
                                        </p:tgtEl>
                                        <p:attrNameLst>
                                          <p:attrName>r</p:attrName>
                                        </p:attrNameLst>
                                      </p:cBhvr>
                                    </p:animRot>
                                    <p:animRot by="-240000">
                                      <p:cBhvr>
                                        <p:cTn id="34" dur="200" fill="hold">
                                          <p:stCondLst>
                                            <p:cond delay="600"/>
                                          </p:stCondLst>
                                        </p:cTn>
                                        <p:tgtEl>
                                          <p:spTgt spid="317"/>
                                        </p:tgtEl>
                                        <p:attrNameLst>
                                          <p:attrName>r</p:attrName>
                                        </p:attrNameLst>
                                      </p:cBhvr>
                                    </p:animRot>
                                    <p:animRot by="120000">
                                      <p:cBhvr>
                                        <p:cTn id="35" dur="200" fill="hold">
                                          <p:stCondLst>
                                            <p:cond delay="800"/>
                                          </p:stCondLst>
                                        </p:cTn>
                                        <p:tgtEl>
                                          <p:spTgt spid="317"/>
                                        </p:tgtEl>
                                        <p:attrNameLst>
                                          <p:attrName>r</p:attrName>
                                        </p:attrNameLst>
                                      </p:cBhvr>
                                    </p:animRot>
                                  </p:childTnLst>
                                </p:cTn>
                              </p:par>
                              <p:par>
                                <p:cTn id="36" presetID="32" presetClass="emph" presetSubtype="0" fill="hold" nodeType="withEffect">
                                  <p:stCondLst>
                                    <p:cond delay="0"/>
                                  </p:stCondLst>
                                  <p:childTnLst>
                                    <p:animRot by="120000">
                                      <p:cBhvr>
                                        <p:cTn id="37" dur="100" fill="hold">
                                          <p:stCondLst>
                                            <p:cond delay="0"/>
                                          </p:stCondLst>
                                        </p:cTn>
                                        <p:tgtEl>
                                          <p:spTgt spid="321"/>
                                        </p:tgtEl>
                                        <p:attrNameLst>
                                          <p:attrName>r</p:attrName>
                                        </p:attrNameLst>
                                      </p:cBhvr>
                                    </p:animRot>
                                    <p:animRot by="-240000">
                                      <p:cBhvr>
                                        <p:cTn id="38" dur="200" fill="hold">
                                          <p:stCondLst>
                                            <p:cond delay="200"/>
                                          </p:stCondLst>
                                        </p:cTn>
                                        <p:tgtEl>
                                          <p:spTgt spid="321"/>
                                        </p:tgtEl>
                                        <p:attrNameLst>
                                          <p:attrName>r</p:attrName>
                                        </p:attrNameLst>
                                      </p:cBhvr>
                                    </p:animRot>
                                    <p:animRot by="240000">
                                      <p:cBhvr>
                                        <p:cTn id="39" dur="200" fill="hold">
                                          <p:stCondLst>
                                            <p:cond delay="400"/>
                                          </p:stCondLst>
                                        </p:cTn>
                                        <p:tgtEl>
                                          <p:spTgt spid="321"/>
                                        </p:tgtEl>
                                        <p:attrNameLst>
                                          <p:attrName>r</p:attrName>
                                        </p:attrNameLst>
                                      </p:cBhvr>
                                    </p:animRot>
                                    <p:animRot by="-240000">
                                      <p:cBhvr>
                                        <p:cTn id="40" dur="200" fill="hold">
                                          <p:stCondLst>
                                            <p:cond delay="600"/>
                                          </p:stCondLst>
                                        </p:cTn>
                                        <p:tgtEl>
                                          <p:spTgt spid="321"/>
                                        </p:tgtEl>
                                        <p:attrNameLst>
                                          <p:attrName>r</p:attrName>
                                        </p:attrNameLst>
                                      </p:cBhvr>
                                    </p:animRot>
                                    <p:animRot by="120000">
                                      <p:cBhvr>
                                        <p:cTn id="41" dur="200" fill="hold">
                                          <p:stCondLst>
                                            <p:cond delay="800"/>
                                          </p:stCondLst>
                                        </p:cTn>
                                        <p:tgtEl>
                                          <p:spTgt spid="32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8" grpId="0"/>
      <p:bldP spid="322" grpId="0"/>
      <p:bldP spid="32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10F681A2-7002-44A4-A8B8-B6FC715CD689}"/>
              </a:ext>
            </a:extLst>
          </p:cNvPr>
          <p:cNvPicPr>
            <a:picLocks noChangeAspect="1"/>
          </p:cNvPicPr>
          <p:nvPr/>
        </p:nvPicPr>
        <p:blipFill>
          <a:blip r:embed="rId4"/>
          <a:stretch>
            <a:fillRect/>
          </a:stretch>
        </p:blipFill>
        <p:spPr>
          <a:xfrm>
            <a:off x="5436380" y="363196"/>
            <a:ext cx="3128036" cy="2017078"/>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2" name="Picture 1">
            <a:hlinkClick r:id="rId5"/>
            <a:extLst>
              <a:ext uri="{FF2B5EF4-FFF2-40B4-BE49-F238E27FC236}">
                <a16:creationId xmlns:a16="http://schemas.microsoft.com/office/drawing/2014/main" id="{1CE8DD87-3E48-4756-94D7-E44FDFADA50E}"/>
              </a:ext>
            </a:extLst>
          </p:cNvPr>
          <p:cNvPicPr>
            <a:picLocks noChangeAspect="1"/>
          </p:cNvPicPr>
          <p:nvPr/>
        </p:nvPicPr>
        <p:blipFill>
          <a:blip r:embed="rId6"/>
          <a:stretch>
            <a:fillRect/>
          </a:stretch>
        </p:blipFill>
        <p:spPr>
          <a:xfrm>
            <a:off x="2441474" y="2571750"/>
            <a:ext cx="4261052" cy="226444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hlinkClick r:id="rId7"/>
            <a:extLst>
              <a:ext uri="{FF2B5EF4-FFF2-40B4-BE49-F238E27FC236}">
                <a16:creationId xmlns:a16="http://schemas.microsoft.com/office/drawing/2014/main" id="{8B6E966A-F2B4-40EE-8233-89916373F3F9}"/>
              </a:ext>
            </a:extLst>
          </p:cNvPr>
          <p:cNvPicPr>
            <a:picLocks noChangeAspect="1"/>
          </p:cNvPicPr>
          <p:nvPr/>
        </p:nvPicPr>
        <p:blipFill>
          <a:blip r:embed="rId8"/>
          <a:stretch>
            <a:fillRect/>
          </a:stretch>
        </p:blipFill>
        <p:spPr>
          <a:xfrm>
            <a:off x="579584" y="221338"/>
            <a:ext cx="2962115" cy="202279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360" name="Google Shape;360;p38"/>
          <p:cNvPicPr preferRelativeResize="0"/>
          <p:nvPr/>
        </p:nvPicPr>
        <p:blipFill>
          <a:blip r:embed="rId9">
            <a:alphaModFix/>
          </a:blip>
          <a:stretch>
            <a:fillRect/>
          </a:stretch>
        </p:blipFill>
        <p:spPr>
          <a:xfrm>
            <a:off x="-1488294" y="2380274"/>
            <a:ext cx="4486276" cy="44055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10800000">
                                      <p:cBhvr>
                                        <p:cTn id="6" dur="2000" fill="hold"/>
                                        <p:tgtEl>
                                          <p:spTgt spid="360"/>
                                        </p:tgtEl>
                                        <p:attrNameLst>
                                          <p:attrName>r</p:attrName>
                                        </p:attrNameLst>
                                      </p:cBhvr>
                                    </p:animRot>
                                  </p:childTnLst>
                                </p:cTn>
                              </p:par>
                            </p:childTnLst>
                          </p:cTn>
                        </p:par>
                        <p:par>
                          <p:cTn id="7" fill="hold">
                            <p:stCondLst>
                              <p:cond delay="2000"/>
                            </p:stCondLst>
                            <p:childTnLst>
                              <p:par>
                                <p:cTn id="8" presetID="31" presetClass="entr" presetSubtype="0" fill="hold" nodeType="after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p:cTn id="10" dur="1000" fill="hold"/>
                                        <p:tgtEl>
                                          <p:spTgt spid="10"/>
                                        </p:tgtEl>
                                        <p:attrNameLst>
                                          <p:attrName>ppt_w</p:attrName>
                                        </p:attrNameLst>
                                      </p:cBhvr>
                                      <p:tavLst>
                                        <p:tav tm="0">
                                          <p:val>
                                            <p:fltVal val="0"/>
                                          </p:val>
                                        </p:tav>
                                        <p:tav tm="100000">
                                          <p:val>
                                            <p:strVal val="#ppt_w"/>
                                          </p:val>
                                        </p:tav>
                                      </p:tavLst>
                                    </p:anim>
                                    <p:anim calcmode="lin" valueType="num">
                                      <p:cBhvr>
                                        <p:cTn id="11" dur="1000" fill="hold"/>
                                        <p:tgtEl>
                                          <p:spTgt spid="10"/>
                                        </p:tgtEl>
                                        <p:attrNameLst>
                                          <p:attrName>ppt_h</p:attrName>
                                        </p:attrNameLst>
                                      </p:cBhvr>
                                      <p:tavLst>
                                        <p:tav tm="0">
                                          <p:val>
                                            <p:fltVal val="0"/>
                                          </p:val>
                                        </p:tav>
                                        <p:tav tm="100000">
                                          <p:val>
                                            <p:strVal val="#ppt_h"/>
                                          </p:val>
                                        </p:tav>
                                      </p:tavLst>
                                    </p:anim>
                                    <p:anim calcmode="lin" valueType="num">
                                      <p:cBhvr>
                                        <p:cTn id="12" dur="1000" fill="hold"/>
                                        <p:tgtEl>
                                          <p:spTgt spid="10"/>
                                        </p:tgtEl>
                                        <p:attrNameLst>
                                          <p:attrName>style.rotation</p:attrName>
                                        </p:attrNameLst>
                                      </p:cBhvr>
                                      <p:tavLst>
                                        <p:tav tm="0">
                                          <p:val>
                                            <p:fltVal val="90"/>
                                          </p:val>
                                        </p:tav>
                                        <p:tav tm="100000">
                                          <p:val>
                                            <p:fltVal val="0"/>
                                          </p:val>
                                        </p:tav>
                                      </p:tavLst>
                                    </p:anim>
                                    <p:animEffect transition="in" filter="fade">
                                      <p:cBhvr>
                                        <p:cTn id="13" dur="1000"/>
                                        <p:tgtEl>
                                          <p:spTgt spid="10"/>
                                        </p:tgtEl>
                                      </p:cBhvr>
                                    </p:animEffect>
                                  </p:childTnLst>
                                </p:cTn>
                              </p:par>
                              <p:par>
                                <p:cTn id="14" presetID="8" presetClass="emph" presetSubtype="0" fill="hold" nodeType="withEffect">
                                  <p:stCondLst>
                                    <p:cond delay="0"/>
                                  </p:stCondLst>
                                  <p:childTnLst>
                                    <p:animRot by="10800000">
                                      <p:cBhvr>
                                        <p:cTn id="15" dur="2000" fill="hold"/>
                                        <p:tgtEl>
                                          <p:spTgt spid="360"/>
                                        </p:tgtEl>
                                        <p:attrNameLst>
                                          <p:attrName>r</p:attrName>
                                        </p:attrNameLst>
                                      </p:cBhvr>
                                    </p:animRot>
                                  </p:childTnLst>
                                </p:cTn>
                              </p:par>
                            </p:childTnLst>
                          </p:cTn>
                        </p:par>
                        <p:par>
                          <p:cTn id="16" fill="hold">
                            <p:stCondLst>
                              <p:cond delay="4000"/>
                            </p:stCondLst>
                            <p:childTnLst>
                              <p:par>
                                <p:cTn id="17" presetID="31"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1000" fill="hold"/>
                                        <p:tgtEl>
                                          <p:spTgt spid="2"/>
                                        </p:tgtEl>
                                        <p:attrNameLst>
                                          <p:attrName>ppt_w</p:attrName>
                                        </p:attrNameLst>
                                      </p:cBhvr>
                                      <p:tavLst>
                                        <p:tav tm="0">
                                          <p:val>
                                            <p:fltVal val="0"/>
                                          </p:val>
                                        </p:tav>
                                        <p:tav tm="100000">
                                          <p:val>
                                            <p:strVal val="#ppt_w"/>
                                          </p:val>
                                        </p:tav>
                                      </p:tavLst>
                                    </p:anim>
                                    <p:anim calcmode="lin" valueType="num">
                                      <p:cBhvr>
                                        <p:cTn id="20" dur="1000" fill="hold"/>
                                        <p:tgtEl>
                                          <p:spTgt spid="2"/>
                                        </p:tgtEl>
                                        <p:attrNameLst>
                                          <p:attrName>ppt_h</p:attrName>
                                        </p:attrNameLst>
                                      </p:cBhvr>
                                      <p:tavLst>
                                        <p:tav tm="0">
                                          <p:val>
                                            <p:fltVal val="0"/>
                                          </p:val>
                                        </p:tav>
                                        <p:tav tm="100000">
                                          <p:val>
                                            <p:strVal val="#ppt_h"/>
                                          </p:val>
                                        </p:tav>
                                      </p:tavLst>
                                    </p:anim>
                                    <p:anim calcmode="lin" valueType="num">
                                      <p:cBhvr>
                                        <p:cTn id="21" dur="1000" fill="hold"/>
                                        <p:tgtEl>
                                          <p:spTgt spid="2"/>
                                        </p:tgtEl>
                                        <p:attrNameLst>
                                          <p:attrName>style.rotation</p:attrName>
                                        </p:attrNameLst>
                                      </p:cBhvr>
                                      <p:tavLst>
                                        <p:tav tm="0">
                                          <p:val>
                                            <p:fltVal val="90"/>
                                          </p:val>
                                        </p:tav>
                                        <p:tav tm="100000">
                                          <p:val>
                                            <p:fltVal val="0"/>
                                          </p:val>
                                        </p:tav>
                                      </p:tavLst>
                                    </p:anim>
                                    <p:animEffect transition="in" filter="fade">
                                      <p:cBhvr>
                                        <p:cTn id="22" dur="1000"/>
                                        <p:tgtEl>
                                          <p:spTgt spid="2"/>
                                        </p:tgtEl>
                                      </p:cBhvr>
                                    </p:animEffect>
                                  </p:childTnLst>
                                </p:cTn>
                              </p:par>
                              <p:par>
                                <p:cTn id="23" presetID="8" presetClass="emph" presetSubtype="0" fill="hold" nodeType="withEffect">
                                  <p:stCondLst>
                                    <p:cond delay="0"/>
                                  </p:stCondLst>
                                  <p:childTnLst>
                                    <p:animRot by="10800000">
                                      <p:cBhvr>
                                        <p:cTn id="24" dur="2000" fill="hold"/>
                                        <p:tgtEl>
                                          <p:spTgt spid="360"/>
                                        </p:tgtEl>
                                        <p:attrNameLst>
                                          <p:attrName>r</p:attrName>
                                        </p:attrNameLst>
                                      </p:cBhvr>
                                    </p:animRot>
                                  </p:childTnLst>
                                </p:cTn>
                              </p:par>
                            </p:childTnLst>
                          </p:cTn>
                        </p:par>
                        <p:par>
                          <p:cTn id="25" fill="hold">
                            <p:stCondLst>
                              <p:cond delay="6000"/>
                            </p:stCondLst>
                            <p:childTnLst>
                              <p:par>
                                <p:cTn id="26" presetID="31" presetClass="entr" presetSubtype="0"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p:cTn id="28" dur="1000" fill="hold"/>
                                        <p:tgtEl>
                                          <p:spTgt spid="3"/>
                                        </p:tgtEl>
                                        <p:attrNameLst>
                                          <p:attrName>ppt_w</p:attrName>
                                        </p:attrNameLst>
                                      </p:cBhvr>
                                      <p:tavLst>
                                        <p:tav tm="0">
                                          <p:val>
                                            <p:fltVal val="0"/>
                                          </p:val>
                                        </p:tav>
                                        <p:tav tm="100000">
                                          <p:val>
                                            <p:strVal val="#ppt_w"/>
                                          </p:val>
                                        </p:tav>
                                      </p:tavLst>
                                    </p:anim>
                                    <p:anim calcmode="lin" valueType="num">
                                      <p:cBhvr>
                                        <p:cTn id="29" dur="1000" fill="hold"/>
                                        <p:tgtEl>
                                          <p:spTgt spid="3"/>
                                        </p:tgtEl>
                                        <p:attrNameLst>
                                          <p:attrName>ppt_h</p:attrName>
                                        </p:attrNameLst>
                                      </p:cBhvr>
                                      <p:tavLst>
                                        <p:tav tm="0">
                                          <p:val>
                                            <p:fltVal val="0"/>
                                          </p:val>
                                        </p:tav>
                                        <p:tav tm="100000">
                                          <p:val>
                                            <p:strVal val="#ppt_h"/>
                                          </p:val>
                                        </p:tav>
                                      </p:tavLst>
                                    </p:anim>
                                    <p:anim calcmode="lin" valueType="num">
                                      <p:cBhvr>
                                        <p:cTn id="30" dur="1000" fill="hold"/>
                                        <p:tgtEl>
                                          <p:spTgt spid="3"/>
                                        </p:tgtEl>
                                        <p:attrNameLst>
                                          <p:attrName>style.rotation</p:attrName>
                                        </p:attrNameLst>
                                      </p:cBhvr>
                                      <p:tavLst>
                                        <p:tav tm="0">
                                          <p:val>
                                            <p:fltVal val="90"/>
                                          </p:val>
                                        </p:tav>
                                        <p:tav tm="100000">
                                          <p:val>
                                            <p:fltVal val="0"/>
                                          </p:val>
                                        </p:tav>
                                      </p:tavLst>
                                    </p:anim>
                                    <p:animEffect transition="in" filter="fade">
                                      <p:cBhvr>
                                        <p:cTn id="31" dur="1000"/>
                                        <p:tgtEl>
                                          <p:spTgt spid="3"/>
                                        </p:tgtEl>
                                      </p:cBhvr>
                                    </p:animEffect>
                                  </p:childTnLst>
                                </p:cTn>
                              </p:par>
                              <p:par>
                                <p:cTn id="32" presetID="8" presetClass="emph" presetSubtype="0" fill="hold" nodeType="withEffect">
                                  <p:stCondLst>
                                    <p:cond delay="0"/>
                                  </p:stCondLst>
                                  <p:childTnLst>
                                    <p:animRot by="10800000">
                                      <p:cBhvr>
                                        <p:cTn id="33" dur="2000" fill="hold"/>
                                        <p:tgtEl>
                                          <p:spTgt spid="36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9" name="Google Shape;529;p44"/>
          <p:cNvSpPr/>
          <p:nvPr/>
        </p:nvSpPr>
        <p:spPr>
          <a:xfrm rot="438475">
            <a:off x="3787456" y="4675388"/>
            <a:ext cx="52095" cy="33899"/>
          </a:xfrm>
          <a:custGeom>
            <a:avLst/>
            <a:gdLst/>
            <a:ahLst/>
            <a:cxnLst/>
            <a:rect l="l" t="t" r="r" b="b"/>
            <a:pathLst>
              <a:path w="1818" h="1183" extrusionOk="0">
                <a:moveTo>
                  <a:pt x="793" y="0"/>
                </a:moveTo>
                <a:cubicBezTo>
                  <a:pt x="644" y="0"/>
                  <a:pt x="514" y="25"/>
                  <a:pt x="442" y="62"/>
                </a:cubicBezTo>
                <a:cubicBezTo>
                  <a:pt x="78" y="247"/>
                  <a:pt x="1" y="907"/>
                  <a:pt x="606" y="1151"/>
                </a:cubicBezTo>
                <a:cubicBezTo>
                  <a:pt x="658" y="1172"/>
                  <a:pt x="733" y="1183"/>
                  <a:pt x="819" y="1183"/>
                </a:cubicBezTo>
                <a:cubicBezTo>
                  <a:pt x="1205" y="1183"/>
                  <a:pt x="1818" y="963"/>
                  <a:pt x="1642" y="466"/>
                </a:cubicBezTo>
                <a:cubicBezTo>
                  <a:pt x="1519" y="114"/>
                  <a:pt x="1112" y="0"/>
                  <a:pt x="793" y="0"/>
                </a:cubicBezTo>
                <a:close/>
              </a:path>
            </a:pathLst>
          </a:custGeom>
          <a:solidFill>
            <a:srgbClr val="7938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txBox="1"/>
          <p:nvPr/>
        </p:nvSpPr>
        <p:spPr>
          <a:xfrm>
            <a:off x="4571988" y="1477843"/>
            <a:ext cx="1764600" cy="571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1100">
                <a:solidFill>
                  <a:srgbClr val="E1D2EC"/>
                </a:solidFill>
                <a:latin typeface="Roboto" panose="02000000000000000000" pitchFamily="2" charset="0"/>
                <a:ea typeface="Roboto" panose="02000000000000000000" pitchFamily="2" charset="0"/>
                <a:cs typeface="Roboto" panose="02000000000000000000" pitchFamily="2" charset="0"/>
                <a:sym typeface="Lato"/>
              </a:rPr>
              <a:t>Có thể phát triển các giao diện khác nhau cho trang web</a:t>
            </a:r>
            <a:endParaRPr sz="1100">
              <a:solidFill>
                <a:srgbClr val="E1D2EC"/>
              </a:solidFill>
              <a:latin typeface="Roboto" panose="02000000000000000000" pitchFamily="2" charset="0"/>
              <a:ea typeface="Roboto" panose="02000000000000000000" pitchFamily="2" charset="0"/>
              <a:cs typeface="Roboto" panose="02000000000000000000" pitchFamily="2" charset="0"/>
              <a:sym typeface="Lato"/>
            </a:endParaRPr>
          </a:p>
        </p:txBody>
      </p:sp>
      <p:sp>
        <p:nvSpPr>
          <p:cNvPr id="534" name="Google Shape;534;p44"/>
          <p:cNvSpPr txBox="1"/>
          <p:nvPr/>
        </p:nvSpPr>
        <p:spPr>
          <a:xfrm>
            <a:off x="5308638" y="3389986"/>
            <a:ext cx="1764600" cy="571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1100">
                <a:solidFill>
                  <a:srgbClr val="E1D2EC"/>
                </a:solidFill>
                <a:latin typeface="Roboto" panose="02000000000000000000" pitchFamily="2" charset="0"/>
                <a:ea typeface="Roboto" panose="02000000000000000000" pitchFamily="2" charset="0"/>
                <a:cs typeface="Roboto" panose="02000000000000000000" pitchFamily="2" charset="0"/>
                <a:sym typeface="Lato"/>
              </a:rPr>
              <a:t>Có thể tuỳ biến các module theo yêu cầu</a:t>
            </a:r>
            <a:endParaRPr sz="1100">
              <a:solidFill>
                <a:srgbClr val="E1D2EC"/>
              </a:solidFill>
              <a:latin typeface="Roboto" panose="02000000000000000000" pitchFamily="2" charset="0"/>
              <a:ea typeface="Roboto" panose="02000000000000000000" pitchFamily="2" charset="0"/>
              <a:cs typeface="Roboto" panose="02000000000000000000" pitchFamily="2" charset="0"/>
              <a:sym typeface="Lato"/>
            </a:endParaRPr>
          </a:p>
        </p:txBody>
      </p:sp>
      <p:grpSp>
        <p:nvGrpSpPr>
          <p:cNvPr id="550" name="Google Shape;550;p44"/>
          <p:cNvGrpSpPr/>
          <p:nvPr/>
        </p:nvGrpSpPr>
        <p:grpSpPr>
          <a:xfrm>
            <a:off x="4084307" y="1401420"/>
            <a:ext cx="303236" cy="303236"/>
            <a:chOff x="1190625" y="238125"/>
            <a:chExt cx="5219200" cy="5219200"/>
          </a:xfrm>
        </p:grpSpPr>
        <p:sp>
          <p:nvSpPr>
            <p:cNvPr id="551" name="Google Shape;551;p44"/>
            <p:cNvSpPr/>
            <p:nvPr/>
          </p:nvSpPr>
          <p:spPr>
            <a:xfrm>
              <a:off x="4396325" y="3221875"/>
              <a:ext cx="1316250" cy="1200575"/>
            </a:xfrm>
            <a:custGeom>
              <a:avLst/>
              <a:gdLst/>
              <a:ahLst/>
              <a:cxnLst/>
              <a:rect l="l" t="t" r="r" b="b"/>
              <a:pathLst>
                <a:path w="52650" h="48023" extrusionOk="0">
                  <a:moveTo>
                    <a:pt x="30337" y="8161"/>
                  </a:moveTo>
                  <a:cubicBezTo>
                    <a:pt x="34545" y="8259"/>
                    <a:pt x="38231" y="9923"/>
                    <a:pt x="40710" y="12858"/>
                  </a:cubicBezTo>
                  <a:cubicBezTo>
                    <a:pt x="43222" y="15794"/>
                    <a:pt x="44233" y="19708"/>
                    <a:pt x="43646" y="23851"/>
                  </a:cubicBezTo>
                  <a:cubicBezTo>
                    <a:pt x="43026" y="28190"/>
                    <a:pt x="40710" y="32267"/>
                    <a:pt x="37122" y="35301"/>
                  </a:cubicBezTo>
                  <a:cubicBezTo>
                    <a:pt x="33604" y="38275"/>
                    <a:pt x="29334" y="39869"/>
                    <a:pt x="25019" y="39869"/>
                  </a:cubicBezTo>
                  <a:cubicBezTo>
                    <a:pt x="24932" y="39869"/>
                    <a:pt x="24846" y="39869"/>
                    <a:pt x="24759" y="39868"/>
                  </a:cubicBezTo>
                  <a:cubicBezTo>
                    <a:pt x="20584" y="39770"/>
                    <a:pt x="16898" y="38106"/>
                    <a:pt x="14419" y="35170"/>
                  </a:cubicBezTo>
                  <a:cubicBezTo>
                    <a:pt x="9134" y="28940"/>
                    <a:pt x="10733" y="18860"/>
                    <a:pt x="18007" y="12728"/>
                  </a:cubicBezTo>
                  <a:cubicBezTo>
                    <a:pt x="21497" y="9759"/>
                    <a:pt x="25738" y="8161"/>
                    <a:pt x="29978" y="8161"/>
                  </a:cubicBezTo>
                  <a:close/>
                  <a:moveTo>
                    <a:pt x="30020" y="1"/>
                  </a:moveTo>
                  <a:cubicBezTo>
                    <a:pt x="23804" y="1"/>
                    <a:pt x="17707" y="2307"/>
                    <a:pt x="12722" y="6497"/>
                  </a:cubicBezTo>
                  <a:cubicBezTo>
                    <a:pt x="2056" y="15566"/>
                    <a:pt x="1" y="30767"/>
                    <a:pt x="8188" y="40422"/>
                  </a:cubicBezTo>
                  <a:cubicBezTo>
                    <a:pt x="12201" y="45185"/>
                    <a:pt x="18039" y="47859"/>
                    <a:pt x="24596" y="48023"/>
                  </a:cubicBezTo>
                  <a:lnTo>
                    <a:pt x="25118" y="48023"/>
                  </a:lnTo>
                  <a:cubicBezTo>
                    <a:pt x="31316" y="48023"/>
                    <a:pt x="37416" y="45707"/>
                    <a:pt x="42374" y="41499"/>
                  </a:cubicBezTo>
                  <a:cubicBezTo>
                    <a:pt x="47495" y="37193"/>
                    <a:pt x="50822" y="31321"/>
                    <a:pt x="51736" y="25026"/>
                  </a:cubicBezTo>
                  <a:cubicBezTo>
                    <a:pt x="52649" y="18534"/>
                    <a:pt x="50953" y="12336"/>
                    <a:pt x="46941" y="7607"/>
                  </a:cubicBezTo>
                  <a:cubicBezTo>
                    <a:pt x="42928" y="2844"/>
                    <a:pt x="37089" y="137"/>
                    <a:pt x="30533" y="6"/>
                  </a:cubicBezTo>
                  <a:cubicBezTo>
                    <a:pt x="30362" y="3"/>
                    <a:pt x="30191" y="1"/>
                    <a:pt x="30020"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4109275" y="1328375"/>
              <a:ext cx="1212675" cy="1107525"/>
            </a:xfrm>
            <a:custGeom>
              <a:avLst/>
              <a:gdLst/>
              <a:ahLst/>
              <a:cxnLst/>
              <a:rect l="l" t="t" r="r" b="b"/>
              <a:pathLst>
                <a:path w="48507" h="44301" extrusionOk="0">
                  <a:moveTo>
                    <a:pt x="24555" y="8157"/>
                  </a:moveTo>
                  <a:cubicBezTo>
                    <a:pt x="27678" y="8157"/>
                    <a:pt x="30884" y="9160"/>
                    <a:pt x="33632" y="11224"/>
                  </a:cubicBezTo>
                  <a:cubicBezTo>
                    <a:pt x="36763" y="13573"/>
                    <a:pt x="38851" y="16932"/>
                    <a:pt x="39471" y="20684"/>
                  </a:cubicBezTo>
                  <a:cubicBezTo>
                    <a:pt x="40090" y="24370"/>
                    <a:pt x="39242" y="27991"/>
                    <a:pt x="37057" y="30894"/>
                  </a:cubicBezTo>
                  <a:cubicBezTo>
                    <a:pt x="34457" y="34354"/>
                    <a:pt x="30419" y="36152"/>
                    <a:pt x="26236" y="36152"/>
                  </a:cubicBezTo>
                  <a:cubicBezTo>
                    <a:pt x="23125" y="36152"/>
                    <a:pt x="19932" y="35157"/>
                    <a:pt x="17191" y="33112"/>
                  </a:cubicBezTo>
                  <a:cubicBezTo>
                    <a:pt x="10765" y="28284"/>
                    <a:pt x="9232" y="19444"/>
                    <a:pt x="13766" y="13410"/>
                  </a:cubicBezTo>
                  <a:cubicBezTo>
                    <a:pt x="16343" y="9955"/>
                    <a:pt x="20374" y="8157"/>
                    <a:pt x="24555" y="8157"/>
                  </a:cubicBezTo>
                  <a:close/>
                  <a:moveTo>
                    <a:pt x="24585" y="0"/>
                  </a:moveTo>
                  <a:cubicBezTo>
                    <a:pt x="17918" y="0"/>
                    <a:pt x="11430" y="2926"/>
                    <a:pt x="7242" y="8517"/>
                  </a:cubicBezTo>
                  <a:cubicBezTo>
                    <a:pt x="0" y="18172"/>
                    <a:pt x="2284" y="32101"/>
                    <a:pt x="12298" y="39636"/>
                  </a:cubicBezTo>
                  <a:cubicBezTo>
                    <a:pt x="16506" y="42767"/>
                    <a:pt x="21432" y="44301"/>
                    <a:pt x="26227" y="44301"/>
                  </a:cubicBezTo>
                  <a:cubicBezTo>
                    <a:pt x="32914" y="44301"/>
                    <a:pt x="39405" y="41365"/>
                    <a:pt x="43581" y="35787"/>
                  </a:cubicBezTo>
                  <a:cubicBezTo>
                    <a:pt x="47104" y="31089"/>
                    <a:pt x="48506" y="25251"/>
                    <a:pt x="47495" y="19346"/>
                  </a:cubicBezTo>
                  <a:cubicBezTo>
                    <a:pt x="46516" y="13507"/>
                    <a:pt x="43320" y="8288"/>
                    <a:pt x="38492" y="4667"/>
                  </a:cubicBezTo>
                  <a:cubicBezTo>
                    <a:pt x="34295" y="1523"/>
                    <a:pt x="29394" y="0"/>
                    <a:pt x="24585"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1845450" y="2331300"/>
              <a:ext cx="1054475" cy="1035075"/>
            </a:xfrm>
            <a:custGeom>
              <a:avLst/>
              <a:gdLst/>
              <a:ahLst/>
              <a:cxnLst/>
              <a:rect l="l" t="t" r="r" b="b"/>
              <a:pathLst>
                <a:path w="42179" h="41403" extrusionOk="0">
                  <a:moveTo>
                    <a:pt x="21073" y="8163"/>
                  </a:moveTo>
                  <a:cubicBezTo>
                    <a:pt x="24661" y="8163"/>
                    <a:pt x="28184" y="9664"/>
                    <a:pt x="30663" y="12599"/>
                  </a:cubicBezTo>
                  <a:cubicBezTo>
                    <a:pt x="35165" y="17884"/>
                    <a:pt x="34480" y="25811"/>
                    <a:pt x="29196" y="30279"/>
                  </a:cubicBezTo>
                  <a:cubicBezTo>
                    <a:pt x="26858" y="32283"/>
                    <a:pt x="23983" y="33260"/>
                    <a:pt x="21119" y="33260"/>
                  </a:cubicBezTo>
                  <a:cubicBezTo>
                    <a:pt x="17549" y="33260"/>
                    <a:pt x="13995" y="31743"/>
                    <a:pt x="11516" y="28812"/>
                  </a:cubicBezTo>
                  <a:cubicBezTo>
                    <a:pt x="7047" y="23527"/>
                    <a:pt x="7699" y="15600"/>
                    <a:pt x="12983" y="11132"/>
                  </a:cubicBezTo>
                  <a:cubicBezTo>
                    <a:pt x="15332" y="9142"/>
                    <a:pt x="18203" y="8163"/>
                    <a:pt x="21073" y="8163"/>
                  </a:cubicBezTo>
                  <a:close/>
                  <a:moveTo>
                    <a:pt x="21043" y="0"/>
                  </a:moveTo>
                  <a:cubicBezTo>
                    <a:pt x="16160" y="0"/>
                    <a:pt x="11487" y="1696"/>
                    <a:pt x="7699" y="4901"/>
                  </a:cubicBezTo>
                  <a:cubicBezTo>
                    <a:pt x="3491" y="8489"/>
                    <a:pt x="914" y="13480"/>
                    <a:pt x="457" y="18993"/>
                  </a:cubicBezTo>
                  <a:cubicBezTo>
                    <a:pt x="1" y="24506"/>
                    <a:pt x="1697" y="29888"/>
                    <a:pt x="5285" y="34096"/>
                  </a:cubicBezTo>
                  <a:cubicBezTo>
                    <a:pt x="9395" y="38924"/>
                    <a:pt x="15234" y="41403"/>
                    <a:pt x="21106" y="41403"/>
                  </a:cubicBezTo>
                  <a:cubicBezTo>
                    <a:pt x="25836" y="41403"/>
                    <a:pt x="30598" y="39804"/>
                    <a:pt x="34480" y="36510"/>
                  </a:cubicBezTo>
                  <a:cubicBezTo>
                    <a:pt x="38721" y="32922"/>
                    <a:pt x="41265" y="27931"/>
                    <a:pt x="41722" y="22418"/>
                  </a:cubicBezTo>
                  <a:cubicBezTo>
                    <a:pt x="42178" y="16905"/>
                    <a:pt x="40482" y="11556"/>
                    <a:pt x="36894" y="7315"/>
                  </a:cubicBezTo>
                  <a:cubicBezTo>
                    <a:pt x="33306" y="3107"/>
                    <a:pt x="28315" y="530"/>
                    <a:pt x="22802" y="73"/>
                  </a:cubicBezTo>
                  <a:cubicBezTo>
                    <a:pt x="22214" y="25"/>
                    <a:pt x="21627" y="0"/>
                    <a:pt x="21043"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2810200" y="3920250"/>
              <a:ext cx="790225" cy="776200"/>
            </a:xfrm>
            <a:custGeom>
              <a:avLst/>
              <a:gdLst/>
              <a:ahLst/>
              <a:cxnLst/>
              <a:rect l="l" t="t" r="r" b="b"/>
              <a:pathLst>
                <a:path w="31609" h="31048" extrusionOk="0">
                  <a:moveTo>
                    <a:pt x="15788" y="8149"/>
                  </a:moveTo>
                  <a:cubicBezTo>
                    <a:pt x="15984" y="8149"/>
                    <a:pt x="16212" y="8181"/>
                    <a:pt x="16408" y="8181"/>
                  </a:cubicBezTo>
                  <a:cubicBezTo>
                    <a:pt x="18365" y="8344"/>
                    <a:pt x="20159" y="9258"/>
                    <a:pt x="21431" y="10758"/>
                  </a:cubicBezTo>
                  <a:cubicBezTo>
                    <a:pt x="22703" y="12259"/>
                    <a:pt x="23291" y="14183"/>
                    <a:pt x="23128" y="16141"/>
                  </a:cubicBezTo>
                  <a:cubicBezTo>
                    <a:pt x="22964" y="18098"/>
                    <a:pt x="22051" y="19859"/>
                    <a:pt x="20551" y="21131"/>
                  </a:cubicBezTo>
                  <a:cubicBezTo>
                    <a:pt x="19208" y="22270"/>
                    <a:pt x="17551" y="22886"/>
                    <a:pt x="15815" y="22886"/>
                  </a:cubicBezTo>
                  <a:cubicBezTo>
                    <a:pt x="15612" y="22886"/>
                    <a:pt x="15407" y="22877"/>
                    <a:pt x="15201" y="22860"/>
                  </a:cubicBezTo>
                  <a:cubicBezTo>
                    <a:pt x="13244" y="22697"/>
                    <a:pt x="11450" y="21784"/>
                    <a:pt x="10177" y="20283"/>
                  </a:cubicBezTo>
                  <a:cubicBezTo>
                    <a:pt x="8905" y="18783"/>
                    <a:pt x="8285" y="16891"/>
                    <a:pt x="8449" y="14901"/>
                  </a:cubicBezTo>
                  <a:cubicBezTo>
                    <a:pt x="8612" y="12944"/>
                    <a:pt x="9525" y="11182"/>
                    <a:pt x="11026" y="9910"/>
                  </a:cubicBezTo>
                  <a:cubicBezTo>
                    <a:pt x="12396" y="8768"/>
                    <a:pt x="14059" y="8149"/>
                    <a:pt x="15788" y="8149"/>
                  </a:cubicBezTo>
                  <a:close/>
                  <a:moveTo>
                    <a:pt x="15745" y="1"/>
                  </a:moveTo>
                  <a:cubicBezTo>
                    <a:pt x="12086" y="1"/>
                    <a:pt x="8593" y="1296"/>
                    <a:pt x="5774" y="3680"/>
                  </a:cubicBezTo>
                  <a:cubicBezTo>
                    <a:pt x="2610" y="6355"/>
                    <a:pt x="685" y="10106"/>
                    <a:pt x="326" y="14249"/>
                  </a:cubicBezTo>
                  <a:cubicBezTo>
                    <a:pt x="0" y="18359"/>
                    <a:pt x="1272" y="22404"/>
                    <a:pt x="3947" y="25568"/>
                  </a:cubicBezTo>
                  <a:cubicBezTo>
                    <a:pt x="6655" y="28732"/>
                    <a:pt x="10406" y="30656"/>
                    <a:pt x="14516" y="30983"/>
                  </a:cubicBezTo>
                  <a:cubicBezTo>
                    <a:pt x="14973" y="31015"/>
                    <a:pt x="15397" y="31048"/>
                    <a:pt x="15821" y="31048"/>
                  </a:cubicBezTo>
                  <a:cubicBezTo>
                    <a:pt x="19507" y="31048"/>
                    <a:pt x="22997" y="29776"/>
                    <a:pt x="25835" y="27362"/>
                  </a:cubicBezTo>
                  <a:cubicBezTo>
                    <a:pt x="28999" y="24687"/>
                    <a:pt x="30924" y="20936"/>
                    <a:pt x="31283" y="16793"/>
                  </a:cubicBezTo>
                  <a:cubicBezTo>
                    <a:pt x="31609" y="12683"/>
                    <a:pt x="30337" y="8638"/>
                    <a:pt x="27629" y="5506"/>
                  </a:cubicBezTo>
                  <a:cubicBezTo>
                    <a:pt x="24954" y="2342"/>
                    <a:pt x="21203" y="385"/>
                    <a:pt x="17093" y="59"/>
                  </a:cubicBezTo>
                  <a:cubicBezTo>
                    <a:pt x="16642" y="20"/>
                    <a:pt x="16192" y="1"/>
                    <a:pt x="15745"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780025" y="996900"/>
              <a:ext cx="690750" cy="616975"/>
            </a:xfrm>
            <a:custGeom>
              <a:avLst/>
              <a:gdLst/>
              <a:ahLst/>
              <a:cxnLst/>
              <a:rect l="l" t="t" r="r" b="b"/>
              <a:pathLst>
                <a:path w="27630" h="24679" extrusionOk="0">
                  <a:moveTo>
                    <a:pt x="13831" y="8140"/>
                  </a:moveTo>
                  <a:cubicBezTo>
                    <a:pt x="15005" y="8140"/>
                    <a:pt x="16180" y="8662"/>
                    <a:pt x="16995" y="9641"/>
                  </a:cubicBezTo>
                  <a:cubicBezTo>
                    <a:pt x="17713" y="10489"/>
                    <a:pt x="18072" y="11566"/>
                    <a:pt x="17974" y="12675"/>
                  </a:cubicBezTo>
                  <a:cubicBezTo>
                    <a:pt x="17876" y="13784"/>
                    <a:pt x="17387" y="14795"/>
                    <a:pt x="16506" y="15513"/>
                  </a:cubicBezTo>
                  <a:cubicBezTo>
                    <a:pt x="15750" y="16152"/>
                    <a:pt x="14812" y="16507"/>
                    <a:pt x="13831" y="16507"/>
                  </a:cubicBezTo>
                  <a:cubicBezTo>
                    <a:pt x="13712" y="16507"/>
                    <a:pt x="13592" y="16502"/>
                    <a:pt x="13472" y="16491"/>
                  </a:cubicBezTo>
                  <a:cubicBezTo>
                    <a:pt x="12363" y="16393"/>
                    <a:pt x="11352" y="15871"/>
                    <a:pt x="10634" y="15023"/>
                  </a:cubicBezTo>
                  <a:cubicBezTo>
                    <a:pt x="9917" y="14175"/>
                    <a:pt x="9558" y="13099"/>
                    <a:pt x="9656" y="11990"/>
                  </a:cubicBezTo>
                  <a:cubicBezTo>
                    <a:pt x="9753" y="10881"/>
                    <a:pt x="10275" y="9869"/>
                    <a:pt x="11123" y="9152"/>
                  </a:cubicBezTo>
                  <a:cubicBezTo>
                    <a:pt x="11906" y="8467"/>
                    <a:pt x="12852" y="8140"/>
                    <a:pt x="13831" y="8140"/>
                  </a:cubicBezTo>
                  <a:close/>
                  <a:moveTo>
                    <a:pt x="13799" y="0"/>
                  </a:moveTo>
                  <a:cubicBezTo>
                    <a:pt x="10981" y="0"/>
                    <a:pt x="8151" y="958"/>
                    <a:pt x="5839" y="2921"/>
                  </a:cubicBezTo>
                  <a:cubicBezTo>
                    <a:pt x="653" y="7325"/>
                    <a:pt x="0" y="15121"/>
                    <a:pt x="4404" y="20308"/>
                  </a:cubicBezTo>
                  <a:cubicBezTo>
                    <a:pt x="6557" y="22819"/>
                    <a:pt x="9525" y="24353"/>
                    <a:pt x="12820" y="24613"/>
                  </a:cubicBezTo>
                  <a:cubicBezTo>
                    <a:pt x="13146" y="24646"/>
                    <a:pt x="13505" y="24679"/>
                    <a:pt x="13831" y="24679"/>
                  </a:cubicBezTo>
                  <a:cubicBezTo>
                    <a:pt x="16767" y="24679"/>
                    <a:pt x="19539" y="23635"/>
                    <a:pt x="21790" y="21743"/>
                  </a:cubicBezTo>
                  <a:cubicBezTo>
                    <a:pt x="26977" y="17339"/>
                    <a:pt x="27629" y="9543"/>
                    <a:pt x="23225" y="4357"/>
                  </a:cubicBezTo>
                  <a:cubicBezTo>
                    <a:pt x="20785" y="1482"/>
                    <a:pt x="17302" y="0"/>
                    <a:pt x="13799"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1190625" y="238125"/>
              <a:ext cx="5219200" cy="5219200"/>
            </a:xfrm>
            <a:custGeom>
              <a:avLst/>
              <a:gdLst/>
              <a:ahLst/>
              <a:cxnLst/>
              <a:rect l="l" t="t" r="r" b="b"/>
              <a:pathLst>
                <a:path w="208768" h="208768" extrusionOk="0">
                  <a:moveTo>
                    <a:pt x="107319" y="0"/>
                  </a:moveTo>
                  <a:cubicBezTo>
                    <a:pt x="58651" y="0"/>
                    <a:pt x="16767" y="34642"/>
                    <a:pt x="7666" y="82365"/>
                  </a:cubicBezTo>
                  <a:cubicBezTo>
                    <a:pt x="7405" y="83800"/>
                    <a:pt x="6361" y="84975"/>
                    <a:pt x="4991" y="85431"/>
                  </a:cubicBezTo>
                  <a:cubicBezTo>
                    <a:pt x="4991" y="85431"/>
                    <a:pt x="4958" y="85464"/>
                    <a:pt x="4958" y="85464"/>
                  </a:cubicBezTo>
                  <a:cubicBezTo>
                    <a:pt x="1990" y="86443"/>
                    <a:pt x="0" y="89215"/>
                    <a:pt x="0" y="92347"/>
                  </a:cubicBezTo>
                  <a:lnTo>
                    <a:pt x="0" y="110549"/>
                  </a:lnTo>
                  <a:cubicBezTo>
                    <a:pt x="0" y="113680"/>
                    <a:pt x="1990" y="116453"/>
                    <a:pt x="4958" y="117432"/>
                  </a:cubicBezTo>
                  <a:cubicBezTo>
                    <a:pt x="6361" y="117921"/>
                    <a:pt x="7405" y="119128"/>
                    <a:pt x="7698" y="120628"/>
                  </a:cubicBezTo>
                  <a:cubicBezTo>
                    <a:pt x="11515" y="140559"/>
                    <a:pt x="21138" y="158728"/>
                    <a:pt x="35588" y="173179"/>
                  </a:cubicBezTo>
                  <a:cubicBezTo>
                    <a:pt x="50039" y="187597"/>
                    <a:pt x="68208" y="197252"/>
                    <a:pt x="88139" y="201069"/>
                  </a:cubicBezTo>
                  <a:cubicBezTo>
                    <a:pt x="89639" y="201362"/>
                    <a:pt x="90846" y="202406"/>
                    <a:pt x="91336" y="203809"/>
                  </a:cubicBezTo>
                  <a:cubicBezTo>
                    <a:pt x="92314" y="206777"/>
                    <a:pt x="95087" y="208767"/>
                    <a:pt x="98251" y="208767"/>
                  </a:cubicBezTo>
                  <a:lnTo>
                    <a:pt x="116420" y="208767"/>
                  </a:lnTo>
                  <a:cubicBezTo>
                    <a:pt x="119552" y="208767"/>
                    <a:pt x="122324" y="206777"/>
                    <a:pt x="123303" y="203809"/>
                  </a:cubicBezTo>
                  <a:cubicBezTo>
                    <a:pt x="123792" y="202406"/>
                    <a:pt x="124967" y="201362"/>
                    <a:pt x="126402" y="201101"/>
                  </a:cubicBezTo>
                  <a:cubicBezTo>
                    <a:pt x="174125" y="192001"/>
                    <a:pt x="208767" y="150117"/>
                    <a:pt x="208767" y="101448"/>
                  </a:cubicBezTo>
                  <a:cubicBezTo>
                    <a:pt x="208767" y="98610"/>
                    <a:pt x="208637" y="95739"/>
                    <a:pt x="208408" y="92934"/>
                  </a:cubicBezTo>
                  <a:cubicBezTo>
                    <a:pt x="208223" y="90804"/>
                    <a:pt x="206460" y="89200"/>
                    <a:pt x="204364" y="89200"/>
                  </a:cubicBezTo>
                  <a:cubicBezTo>
                    <a:pt x="204245" y="89200"/>
                    <a:pt x="204125" y="89205"/>
                    <a:pt x="204005" y="89215"/>
                  </a:cubicBezTo>
                  <a:cubicBezTo>
                    <a:pt x="201754" y="89411"/>
                    <a:pt x="200090" y="91368"/>
                    <a:pt x="200286" y="93619"/>
                  </a:cubicBezTo>
                  <a:cubicBezTo>
                    <a:pt x="200514" y="96196"/>
                    <a:pt x="200612" y="98838"/>
                    <a:pt x="200612" y="101448"/>
                  </a:cubicBezTo>
                  <a:cubicBezTo>
                    <a:pt x="200612" y="146202"/>
                    <a:pt x="168743" y="184726"/>
                    <a:pt x="124869" y="193077"/>
                  </a:cubicBezTo>
                  <a:cubicBezTo>
                    <a:pt x="120759" y="193860"/>
                    <a:pt x="117334" y="196730"/>
                    <a:pt x="115801" y="200612"/>
                  </a:cubicBezTo>
                  <a:lnTo>
                    <a:pt x="98838" y="200612"/>
                  </a:lnTo>
                  <a:cubicBezTo>
                    <a:pt x="97305" y="196730"/>
                    <a:pt x="93847" y="193860"/>
                    <a:pt x="89672" y="193077"/>
                  </a:cubicBezTo>
                  <a:cubicBezTo>
                    <a:pt x="52551" y="185966"/>
                    <a:pt x="22801" y="156217"/>
                    <a:pt x="15690" y="119095"/>
                  </a:cubicBezTo>
                  <a:cubicBezTo>
                    <a:pt x="14907" y="114920"/>
                    <a:pt x="12037" y="111462"/>
                    <a:pt x="8155" y="109929"/>
                  </a:cubicBezTo>
                  <a:lnTo>
                    <a:pt x="8155" y="92967"/>
                  </a:lnTo>
                  <a:cubicBezTo>
                    <a:pt x="12037" y="91433"/>
                    <a:pt x="14907" y="88008"/>
                    <a:pt x="15690" y="83898"/>
                  </a:cubicBezTo>
                  <a:cubicBezTo>
                    <a:pt x="24041" y="40025"/>
                    <a:pt x="62565" y="8155"/>
                    <a:pt x="107319" y="8155"/>
                  </a:cubicBezTo>
                  <a:cubicBezTo>
                    <a:pt x="122357" y="8155"/>
                    <a:pt x="137330" y="11808"/>
                    <a:pt x="150541" y="18756"/>
                  </a:cubicBezTo>
                  <a:cubicBezTo>
                    <a:pt x="153833" y="20478"/>
                    <a:pt x="157468" y="21343"/>
                    <a:pt x="161104" y="21343"/>
                  </a:cubicBezTo>
                  <a:cubicBezTo>
                    <a:pt x="164564" y="21343"/>
                    <a:pt x="168024" y="20559"/>
                    <a:pt x="171189" y="18985"/>
                  </a:cubicBezTo>
                  <a:cubicBezTo>
                    <a:pt x="171339" y="18910"/>
                    <a:pt x="171495" y="18873"/>
                    <a:pt x="171645" y="18873"/>
                  </a:cubicBezTo>
                  <a:cubicBezTo>
                    <a:pt x="171887" y="18873"/>
                    <a:pt x="172117" y="18967"/>
                    <a:pt x="172298" y="19148"/>
                  </a:cubicBezTo>
                  <a:lnTo>
                    <a:pt x="189619" y="36469"/>
                  </a:lnTo>
                  <a:cubicBezTo>
                    <a:pt x="189913" y="36763"/>
                    <a:pt x="189978" y="37187"/>
                    <a:pt x="189782" y="37578"/>
                  </a:cubicBezTo>
                  <a:cubicBezTo>
                    <a:pt x="186553" y="44069"/>
                    <a:pt x="186651" y="51800"/>
                    <a:pt x="190011" y="58226"/>
                  </a:cubicBezTo>
                  <a:cubicBezTo>
                    <a:pt x="190728" y="59596"/>
                    <a:pt x="191413" y="60967"/>
                    <a:pt x="192066" y="62369"/>
                  </a:cubicBezTo>
                  <a:cubicBezTo>
                    <a:pt x="192754" y="63865"/>
                    <a:pt x="194220" y="64739"/>
                    <a:pt x="195760" y="64739"/>
                  </a:cubicBezTo>
                  <a:cubicBezTo>
                    <a:pt x="196335" y="64739"/>
                    <a:pt x="196921" y="64616"/>
                    <a:pt x="197481" y="64359"/>
                  </a:cubicBezTo>
                  <a:cubicBezTo>
                    <a:pt x="199503" y="63413"/>
                    <a:pt x="200416" y="60999"/>
                    <a:pt x="199470" y="58944"/>
                  </a:cubicBezTo>
                  <a:cubicBezTo>
                    <a:pt x="198753" y="57444"/>
                    <a:pt x="198003" y="55910"/>
                    <a:pt x="197220" y="54443"/>
                  </a:cubicBezTo>
                  <a:cubicBezTo>
                    <a:pt x="195067" y="50332"/>
                    <a:pt x="195034" y="45374"/>
                    <a:pt x="197089" y="41199"/>
                  </a:cubicBezTo>
                  <a:cubicBezTo>
                    <a:pt x="198851" y="37676"/>
                    <a:pt x="198166" y="33468"/>
                    <a:pt x="195393" y="30695"/>
                  </a:cubicBezTo>
                  <a:lnTo>
                    <a:pt x="178072" y="13374"/>
                  </a:lnTo>
                  <a:cubicBezTo>
                    <a:pt x="176325" y="11627"/>
                    <a:pt x="174009" y="10709"/>
                    <a:pt x="171653" y="10709"/>
                  </a:cubicBezTo>
                  <a:cubicBezTo>
                    <a:pt x="170269" y="10709"/>
                    <a:pt x="168872" y="11026"/>
                    <a:pt x="167568" y="11678"/>
                  </a:cubicBezTo>
                  <a:cubicBezTo>
                    <a:pt x="165521" y="12686"/>
                    <a:pt x="163286" y="13191"/>
                    <a:pt x="161054" y="13191"/>
                  </a:cubicBezTo>
                  <a:cubicBezTo>
                    <a:pt x="158735" y="13191"/>
                    <a:pt x="156419" y="12645"/>
                    <a:pt x="154325" y="11547"/>
                  </a:cubicBezTo>
                  <a:cubicBezTo>
                    <a:pt x="139939" y="3980"/>
                    <a:pt x="123695" y="0"/>
                    <a:pt x="107319"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6112950" y="2045400"/>
              <a:ext cx="226725" cy="204575"/>
            </a:xfrm>
            <a:custGeom>
              <a:avLst/>
              <a:gdLst/>
              <a:ahLst/>
              <a:cxnLst/>
              <a:rect l="l" t="t" r="r" b="b"/>
              <a:pathLst>
                <a:path w="9069" h="8183" extrusionOk="0">
                  <a:moveTo>
                    <a:pt x="4537" y="1"/>
                  </a:moveTo>
                  <a:cubicBezTo>
                    <a:pt x="4169" y="1"/>
                    <a:pt x="3795" y="51"/>
                    <a:pt x="3426" y="158"/>
                  </a:cubicBezTo>
                  <a:cubicBezTo>
                    <a:pt x="1273" y="745"/>
                    <a:pt x="1" y="2996"/>
                    <a:pt x="588" y="5149"/>
                  </a:cubicBezTo>
                  <a:cubicBezTo>
                    <a:pt x="620" y="5181"/>
                    <a:pt x="620" y="5214"/>
                    <a:pt x="620" y="5214"/>
                  </a:cubicBezTo>
                  <a:cubicBezTo>
                    <a:pt x="1110" y="7008"/>
                    <a:pt x="2741" y="8182"/>
                    <a:pt x="4535" y="8182"/>
                  </a:cubicBezTo>
                  <a:cubicBezTo>
                    <a:pt x="4893" y="8182"/>
                    <a:pt x="5252" y="8150"/>
                    <a:pt x="5611" y="8052"/>
                  </a:cubicBezTo>
                  <a:cubicBezTo>
                    <a:pt x="7764" y="7465"/>
                    <a:pt x="9069" y="5214"/>
                    <a:pt x="8482" y="3061"/>
                  </a:cubicBezTo>
                  <a:cubicBezTo>
                    <a:pt x="8482" y="3028"/>
                    <a:pt x="8449" y="2996"/>
                    <a:pt x="8449" y="2963"/>
                  </a:cubicBezTo>
                  <a:cubicBezTo>
                    <a:pt x="7963" y="1180"/>
                    <a:pt x="6312" y="1"/>
                    <a:pt x="4537"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698275" y="2747400"/>
              <a:ext cx="203900" cy="203900"/>
            </a:xfrm>
            <a:custGeom>
              <a:avLst/>
              <a:gdLst/>
              <a:ahLst/>
              <a:cxnLst/>
              <a:rect l="l" t="t" r="r" b="b"/>
              <a:pathLst>
                <a:path w="8156" h="8156" extrusionOk="0">
                  <a:moveTo>
                    <a:pt x="4078" y="0"/>
                  </a:moveTo>
                  <a:cubicBezTo>
                    <a:pt x="3001" y="0"/>
                    <a:pt x="1957" y="424"/>
                    <a:pt x="1207" y="1175"/>
                  </a:cubicBezTo>
                  <a:cubicBezTo>
                    <a:pt x="424" y="1958"/>
                    <a:pt x="0" y="3001"/>
                    <a:pt x="0" y="4078"/>
                  </a:cubicBezTo>
                  <a:cubicBezTo>
                    <a:pt x="0" y="5154"/>
                    <a:pt x="424" y="6198"/>
                    <a:pt x="1207" y="6948"/>
                  </a:cubicBezTo>
                  <a:cubicBezTo>
                    <a:pt x="1957" y="7699"/>
                    <a:pt x="3001" y="8155"/>
                    <a:pt x="4078" y="8155"/>
                  </a:cubicBezTo>
                  <a:cubicBezTo>
                    <a:pt x="5154" y="8155"/>
                    <a:pt x="6198" y="7699"/>
                    <a:pt x="6948" y="6948"/>
                  </a:cubicBezTo>
                  <a:cubicBezTo>
                    <a:pt x="7731" y="6198"/>
                    <a:pt x="8155" y="5154"/>
                    <a:pt x="8155" y="4078"/>
                  </a:cubicBezTo>
                  <a:cubicBezTo>
                    <a:pt x="8155" y="3001"/>
                    <a:pt x="7731" y="1958"/>
                    <a:pt x="6948" y="1175"/>
                  </a:cubicBezTo>
                  <a:cubicBezTo>
                    <a:pt x="6198" y="424"/>
                    <a:pt x="5154" y="0"/>
                    <a:pt x="407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5655450" y="2430175"/>
              <a:ext cx="203900" cy="203900"/>
            </a:xfrm>
            <a:custGeom>
              <a:avLst/>
              <a:gdLst/>
              <a:ahLst/>
              <a:cxnLst/>
              <a:rect l="l" t="t" r="r" b="b"/>
              <a:pathLst>
                <a:path w="8156" h="8156" extrusionOk="0">
                  <a:moveTo>
                    <a:pt x="4078" y="0"/>
                  </a:moveTo>
                  <a:cubicBezTo>
                    <a:pt x="3002" y="0"/>
                    <a:pt x="1958" y="424"/>
                    <a:pt x="1208" y="1175"/>
                  </a:cubicBezTo>
                  <a:cubicBezTo>
                    <a:pt x="425" y="1925"/>
                    <a:pt x="1" y="3001"/>
                    <a:pt x="1" y="4078"/>
                  </a:cubicBezTo>
                  <a:cubicBezTo>
                    <a:pt x="1" y="5122"/>
                    <a:pt x="425" y="6198"/>
                    <a:pt x="1208" y="6948"/>
                  </a:cubicBezTo>
                  <a:cubicBezTo>
                    <a:pt x="1958" y="7698"/>
                    <a:pt x="3002" y="8155"/>
                    <a:pt x="4078" y="8155"/>
                  </a:cubicBezTo>
                  <a:cubicBezTo>
                    <a:pt x="5155" y="8155"/>
                    <a:pt x="6199" y="7698"/>
                    <a:pt x="6949" y="6948"/>
                  </a:cubicBezTo>
                  <a:cubicBezTo>
                    <a:pt x="7732" y="6198"/>
                    <a:pt x="8156" y="5122"/>
                    <a:pt x="8156" y="4078"/>
                  </a:cubicBezTo>
                  <a:cubicBezTo>
                    <a:pt x="8156" y="3001"/>
                    <a:pt x="7732" y="1925"/>
                    <a:pt x="6949" y="1175"/>
                  </a:cubicBezTo>
                  <a:cubicBezTo>
                    <a:pt x="6199" y="424"/>
                    <a:pt x="5155" y="0"/>
                    <a:pt x="407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4137000" y="4702950"/>
              <a:ext cx="203900" cy="203900"/>
            </a:xfrm>
            <a:custGeom>
              <a:avLst/>
              <a:gdLst/>
              <a:ahLst/>
              <a:cxnLst/>
              <a:rect l="l" t="t" r="r" b="b"/>
              <a:pathLst>
                <a:path w="8156" h="8156" extrusionOk="0">
                  <a:moveTo>
                    <a:pt x="4078" y="1"/>
                  </a:moveTo>
                  <a:cubicBezTo>
                    <a:pt x="3002" y="1"/>
                    <a:pt x="1925" y="425"/>
                    <a:pt x="1175" y="1208"/>
                  </a:cubicBezTo>
                  <a:cubicBezTo>
                    <a:pt x="425" y="1958"/>
                    <a:pt x="1" y="3002"/>
                    <a:pt x="1" y="4078"/>
                  </a:cubicBezTo>
                  <a:cubicBezTo>
                    <a:pt x="1" y="5155"/>
                    <a:pt x="425" y="6199"/>
                    <a:pt x="1175" y="6949"/>
                  </a:cubicBezTo>
                  <a:cubicBezTo>
                    <a:pt x="1925" y="7732"/>
                    <a:pt x="3002" y="8156"/>
                    <a:pt x="4078" y="8156"/>
                  </a:cubicBezTo>
                  <a:cubicBezTo>
                    <a:pt x="5122" y="8156"/>
                    <a:pt x="6198" y="7732"/>
                    <a:pt x="6949" y="6949"/>
                  </a:cubicBezTo>
                  <a:cubicBezTo>
                    <a:pt x="7699" y="6199"/>
                    <a:pt x="8156" y="5155"/>
                    <a:pt x="8156" y="4078"/>
                  </a:cubicBezTo>
                  <a:cubicBezTo>
                    <a:pt x="8156" y="3002"/>
                    <a:pt x="7699" y="1958"/>
                    <a:pt x="6949" y="1208"/>
                  </a:cubicBezTo>
                  <a:cubicBezTo>
                    <a:pt x="6198" y="425"/>
                    <a:pt x="5122" y="1"/>
                    <a:pt x="4078"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2349425" y="1553500"/>
              <a:ext cx="203900" cy="203900"/>
            </a:xfrm>
            <a:custGeom>
              <a:avLst/>
              <a:gdLst/>
              <a:ahLst/>
              <a:cxnLst/>
              <a:rect l="l" t="t" r="r" b="b"/>
              <a:pathLst>
                <a:path w="8156" h="8156" extrusionOk="0">
                  <a:moveTo>
                    <a:pt x="4078" y="1"/>
                  </a:moveTo>
                  <a:cubicBezTo>
                    <a:pt x="3002" y="1"/>
                    <a:pt x="1958" y="425"/>
                    <a:pt x="1208" y="1175"/>
                  </a:cubicBezTo>
                  <a:cubicBezTo>
                    <a:pt x="425" y="1925"/>
                    <a:pt x="1" y="3002"/>
                    <a:pt x="1" y="4078"/>
                  </a:cubicBezTo>
                  <a:cubicBezTo>
                    <a:pt x="1" y="5122"/>
                    <a:pt x="425" y="6199"/>
                    <a:pt x="1208" y="6949"/>
                  </a:cubicBezTo>
                  <a:cubicBezTo>
                    <a:pt x="1958" y="7699"/>
                    <a:pt x="3002" y="8156"/>
                    <a:pt x="4078" y="8156"/>
                  </a:cubicBezTo>
                  <a:cubicBezTo>
                    <a:pt x="5155" y="8156"/>
                    <a:pt x="6199" y="7699"/>
                    <a:pt x="6949" y="6949"/>
                  </a:cubicBezTo>
                  <a:cubicBezTo>
                    <a:pt x="7699" y="6199"/>
                    <a:pt x="8156" y="5122"/>
                    <a:pt x="8156" y="4078"/>
                  </a:cubicBezTo>
                  <a:cubicBezTo>
                    <a:pt x="8156" y="3002"/>
                    <a:pt x="7732" y="1925"/>
                    <a:pt x="6949" y="1175"/>
                  </a:cubicBezTo>
                  <a:cubicBezTo>
                    <a:pt x="6199" y="425"/>
                    <a:pt x="5155" y="1"/>
                    <a:pt x="4078"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44"/>
          <p:cNvGrpSpPr/>
          <p:nvPr/>
        </p:nvGrpSpPr>
        <p:grpSpPr>
          <a:xfrm>
            <a:off x="4905127" y="3244712"/>
            <a:ext cx="358185" cy="357515"/>
            <a:chOff x="1185725" y="238125"/>
            <a:chExt cx="5228975" cy="5219200"/>
          </a:xfrm>
        </p:grpSpPr>
        <p:sp>
          <p:nvSpPr>
            <p:cNvPr id="563" name="Google Shape;563;p44"/>
            <p:cNvSpPr/>
            <p:nvPr/>
          </p:nvSpPr>
          <p:spPr>
            <a:xfrm>
              <a:off x="4632000" y="1224050"/>
              <a:ext cx="203900" cy="203075"/>
            </a:xfrm>
            <a:custGeom>
              <a:avLst/>
              <a:gdLst/>
              <a:ahLst/>
              <a:cxnLst/>
              <a:rect l="l" t="t" r="r" b="b"/>
              <a:pathLst>
                <a:path w="8156" h="8123" extrusionOk="0">
                  <a:moveTo>
                    <a:pt x="4078" y="0"/>
                  </a:moveTo>
                  <a:cubicBezTo>
                    <a:pt x="3002" y="0"/>
                    <a:pt x="1958" y="424"/>
                    <a:pt x="1208" y="1175"/>
                  </a:cubicBezTo>
                  <a:cubicBezTo>
                    <a:pt x="458" y="1925"/>
                    <a:pt x="1" y="2969"/>
                    <a:pt x="1" y="4045"/>
                  </a:cubicBezTo>
                  <a:cubicBezTo>
                    <a:pt x="1" y="5122"/>
                    <a:pt x="458" y="6166"/>
                    <a:pt x="1208" y="6948"/>
                  </a:cubicBezTo>
                  <a:cubicBezTo>
                    <a:pt x="1958" y="7699"/>
                    <a:pt x="3002" y="8123"/>
                    <a:pt x="4078" y="8123"/>
                  </a:cubicBezTo>
                  <a:cubicBezTo>
                    <a:pt x="5155" y="8123"/>
                    <a:pt x="6199" y="7699"/>
                    <a:pt x="6981" y="6948"/>
                  </a:cubicBezTo>
                  <a:cubicBezTo>
                    <a:pt x="7732" y="6166"/>
                    <a:pt x="8156" y="5122"/>
                    <a:pt x="8156" y="4045"/>
                  </a:cubicBezTo>
                  <a:cubicBezTo>
                    <a:pt x="8156" y="2969"/>
                    <a:pt x="7732" y="1925"/>
                    <a:pt x="6981" y="1175"/>
                  </a:cubicBezTo>
                  <a:cubicBezTo>
                    <a:pt x="6199" y="424"/>
                    <a:pt x="5155" y="0"/>
                    <a:pt x="407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232200" y="662575"/>
              <a:ext cx="4842450" cy="4590050"/>
            </a:xfrm>
            <a:custGeom>
              <a:avLst/>
              <a:gdLst/>
              <a:ahLst/>
              <a:cxnLst/>
              <a:rect l="l" t="t" r="r" b="b"/>
              <a:pathLst>
                <a:path w="193698" h="183602" extrusionOk="0">
                  <a:moveTo>
                    <a:pt x="150880" y="8123"/>
                  </a:moveTo>
                  <a:cubicBezTo>
                    <a:pt x="158794" y="8123"/>
                    <a:pt x="166704" y="11140"/>
                    <a:pt x="172723" y="17175"/>
                  </a:cubicBezTo>
                  <a:cubicBezTo>
                    <a:pt x="174354" y="18773"/>
                    <a:pt x="175756" y="20567"/>
                    <a:pt x="176963" y="22459"/>
                  </a:cubicBezTo>
                  <a:lnTo>
                    <a:pt x="156641" y="22459"/>
                  </a:lnTo>
                  <a:cubicBezTo>
                    <a:pt x="154390" y="22459"/>
                    <a:pt x="152564" y="24254"/>
                    <a:pt x="152564" y="26504"/>
                  </a:cubicBezTo>
                  <a:cubicBezTo>
                    <a:pt x="152564" y="28755"/>
                    <a:pt x="154390" y="30582"/>
                    <a:pt x="156641" y="30582"/>
                  </a:cubicBezTo>
                  <a:lnTo>
                    <a:pt x="180617" y="30582"/>
                  </a:lnTo>
                  <a:cubicBezTo>
                    <a:pt x="181367" y="33289"/>
                    <a:pt x="181758" y="36127"/>
                    <a:pt x="181758" y="38998"/>
                  </a:cubicBezTo>
                  <a:cubicBezTo>
                    <a:pt x="181758" y="47251"/>
                    <a:pt x="178562" y="55014"/>
                    <a:pt x="172723" y="60853"/>
                  </a:cubicBezTo>
                  <a:lnTo>
                    <a:pt x="162676" y="70933"/>
                  </a:lnTo>
                  <a:lnTo>
                    <a:pt x="142256" y="50513"/>
                  </a:lnTo>
                  <a:lnTo>
                    <a:pt x="163622" y="50513"/>
                  </a:lnTo>
                  <a:cubicBezTo>
                    <a:pt x="165873" y="50513"/>
                    <a:pt x="167699" y="48718"/>
                    <a:pt x="167699" y="46468"/>
                  </a:cubicBezTo>
                  <a:cubicBezTo>
                    <a:pt x="167699" y="44217"/>
                    <a:pt x="165873" y="42390"/>
                    <a:pt x="163622" y="42390"/>
                  </a:cubicBezTo>
                  <a:lnTo>
                    <a:pt x="134133" y="42390"/>
                  </a:lnTo>
                  <a:lnTo>
                    <a:pt x="118965" y="27222"/>
                  </a:lnTo>
                  <a:lnTo>
                    <a:pt x="129012" y="17175"/>
                  </a:lnTo>
                  <a:cubicBezTo>
                    <a:pt x="135047" y="11140"/>
                    <a:pt x="142965" y="8123"/>
                    <a:pt x="150880" y="8123"/>
                  </a:cubicBezTo>
                  <a:close/>
                  <a:moveTo>
                    <a:pt x="150880" y="1"/>
                  </a:moveTo>
                  <a:cubicBezTo>
                    <a:pt x="140886" y="1"/>
                    <a:pt x="130888" y="3801"/>
                    <a:pt x="123271" y="11401"/>
                  </a:cubicBezTo>
                  <a:lnTo>
                    <a:pt x="112246" y="22427"/>
                  </a:lnTo>
                  <a:lnTo>
                    <a:pt x="67361" y="4062"/>
                  </a:lnTo>
                  <a:cubicBezTo>
                    <a:pt x="65755" y="3408"/>
                    <a:pt x="64092" y="3099"/>
                    <a:pt x="62454" y="3099"/>
                  </a:cubicBezTo>
                  <a:cubicBezTo>
                    <a:pt x="57309" y="3099"/>
                    <a:pt x="52420" y="6157"/>
                    <a:pt x="50366" y="11206"/>
                  </a:cubicBezTo>
                  <a:cubicBezTo>
                    <a:pt x="48376" y="16066"/>
                    <a:pt x="49485" y="21644"/>
                    <a:pt x="53204" y="25363"/>
                  </a:cubicBezTo>
                  <a:cubicBezTo>
                    <a:pt x="54443" y="26570"/>
                    <a:pt x="55878" y="27548"/>
                    <a:pt x="57477" y="28201"/>
                  </a:cubicBezTo>
                  <a:lnTo>
                    <a:pt x="92250" y="42423"/>
                  </a:lnTo>
                  <a:lnTo>
                    <a:pt x="81616" y="53057"/>
                  </a:lnTo>
                  <a:lnTo>
                    <a:pt x="76755" y="48196"/>
                  </a:lnTo>
                  <a:cubicBezTo>
                    <a:pt x="73493" y="44902"/>
                    <a:pt x="69122" y="43108"/>
                    <a:pt x="64490" y="43108"/>
                  </a:cubicBezTo>
                  <a:cubicBezTo>
                    <a:pt x="59858" y="43108"/>
                    <a:pt x="55487" y="44902"/>
                    <a:pt x="52225" y="48196"/>
                  </a:cubicBezTo>
                  <a:cubicBezTo>
                    <a:pt x="50431" y="49991"/>
                    <a:pt x="48066" y="50888"/>
                    <a:pt x="45701" y="50888"/>
                  </a:cubicBezTo>
                  <a:cubicBezTo>
                    <a:pt x="43336" y="50888"/>
                    <a:pt x="40971" y="49991"/>
                    <a:pt x="39177" y="48196"/>
                  </a:cubicBezTo>
                  <a:lnTo>
                    <a:pt x="34023" y="43043"/>
                  </a:lnTo>
                  <a:cubicBezTo>
                    <a:pt x="30631" y="39650"/>
                    <a:pt x="26186" y="37954"/>
                    <a:pt x="21742" y="37954"/>
                  </a:cubicBezTo>
                  <a:cubicBezTo>
                    <a:pt x="17297" y="37954"/>
                    <a:pt x="12853" y="39650"/>
                    <a:pt x="9460" y="43043"/>
                  </a:cubicBezTo>
                  <a:lnTo>
                    <a:pt x="1599" y="50904"/>
                  </a:lnTo>
                  <a:cubicBezTo>
                    <a:pt x="1" y="52470"/>
                    <a:pt x="1" y="55047"/>
                    <a:pt x="1599" y="56645"/>
                  </a:cubicBezTo>
                  <a:cubicBezTo>
                    <a:pt x="2398" y="57444"/>
                    <a:pt x="3442" y="57844"/>
                    <a:pt x="4486" y="57844"/>
                  </a:cubicBezTo>
                  <a:cubicBezTo>
                    <a:pt x="5530" y="57844"/>
                    <a:pt x="6574" y="57444"/>
                    <a:pt x="7373" y="56645"/>
                  </a:cubicBezTo>
                  <a:lnTo>
                    <a:pt x="15201" y="48784"/>
                  </a:lnTo>
                  <a:cubicBezTo>
                    <a:pt x="17012" y="46990"/>
                    <a:pt x="19377" y="46093"/>
                    <a:pt x="21738" y="46093"/>
                  </a:cubicBezTo>
                  <a:cubicBezTo>
                    <a:pt x="24099" y="46093"/>
                    <a:pt x="26455" y="46990"/>
                    <a:pt x="28249" y="48784"/>
                  </a:cubicBezTo>
                  <a:lnTo>
                    <a:pt x="33436" y="53938"/>
                  </a:lnTo>
                  <a:cubicBezTo>
                    <a:pt x="36812" y="57330"/>
                    <a:pt x="41257" y="59026"/>
                    <a:pt x="45701" y="59026"/>
                  </a:cubicBezTo>
                  <a:cubicBezTo>
                    <a:pt x="50146" y="59026"/>
                    <a:pt x="54590" y="57330"/>
                    <a:pt x="57966" y="53938"/>
                  </a:cubicBezTo>
                  <a:cubicBezTo>
                    <a:pt x="59728" y="52209"/>
                    <a:pt x="62044" y="51263"/>
                    <a:pt x="64490" y="51263"/>
                  </a:cubicBezTo>
                  <a:cubicBezTo>
                    <a:pt x="66969" y="51263"/>
                    <a:pt x="69285" y="52209"/>
                    <a:pt x="71014" y="53938"/>
                  </a:cubicBezTo>
                  <a:lnTo>
                    <a:pt x="75874" y="58798"/>
                  </a:lnTo>
                  <a:lnTo>
                    <a:pt x="11059" y="123614"/>
                  </a:lnTo>
                  <a:cubicBezTo>
                    <a:pt x="4991" y="129681"/>
                    <a:pt x="4763" y="139597"/>
                    <a:pt x="10569" y="145730"/>
                  </a:cubicBezTo>
                  <a:cubicBezTo>
                    <a:pt x="13538" y="148829"/>
                    <a:pt x="17517" y="150590"/>
                    <a:pt x="21791" y="150623"/>
                  </a:cubicBezTo>
                  <a:cubicBezTo>
                    <a:pt x="21873" y="150624"/>
                    <a:pt x="21955" y="150625"/>
                    <a:pt x="22037" y="150625"/>
                  </a:cubicBezTo>
                  <a:cubicBezTo>
                    <a:pt x="26218" y="150625"/>
                    <a:pt x="30135" y="148999"/>
                    <a:pt x="33110" y="146023"/>
                  </a:cubicBezTo>
                  <a:lnTo>
                    <a:pt x="67361" y="111805"/>
                  </a:lnTo>
                  <a:cubicBezTo>
                    <a:pt x="68908" y="110258"/>
                    <a:pt x="70960" y="109473"/>
                    <a:pt x="72986" y="109473"/>
                  </a:cubicBezTo>
                  <a:cubicBezTo>
                    <a:pt x="74847" y="109473"/>
                    <a:pt x="76687" y="110136"/>
                    <a:pt x="78093" y="111479"/>
                  </a:cubicBezTo>
                  <a:cubicBezTo>
                    <a:pt x="79593" y="112882"/>
                    <a:pt x="80441" y="114806"/>
                    <a:pt x="80474" y="116894"/>
                  </a:cubicBezTo>
                  <a:cubicBezTo>
                    <a:pt x="80506" y="118949"/>
                    <a:pt x="79724" y="120906"/>
                    <a:pt x="78256" y="122341"/>
                  </a:cubicBezTo>
                  <a:lnTo>
                    <a:pt x="44037" y="156592"/>
                  </a:lnTo>
                  <a:cubicBezTo>
                    <a:pt x="37970" y="162660"/>
                    <a:pt x="37742" y="172576"/>
                    <a:pt x="43548" y="178676"/>
                  </a:cubicBezTo>
                  <a:cubicBezTo>
                    <a:pt x="46484" y="181807"/>
                    <a:pt x="50464" y="183536"/>
                    <a:pt x="54737" y="183602"/>
                  </a:cubicBezTo>
                  <a:lnTo>
                    <a:pt x="54965" y="183602"/>
                  </a:lnTo>
                  <a:cubicBezTo>
                    <a:pt x="59173" y="183602"/>
                    <a:pt x="63120" y="181971"/>
                    <a:pt x="66088" y="179002"/>
                  </a:cubicBezTo>
                  <a:lnTo>
                    <a:pt x="98056" y="147035"/>
                  </a:lnTo>
                  <a:cubicBezTo>
                    <a:pt x="99654" y="145436"/>
                    <a:pt x="99654" y="142859"/>
                    <a:pt x="98056" y="141294"/>
                  </a:cubicBezTo>
                  <a:cubicBezTo>
                    <a:pt x="97257" y="140494"/>
                    <a:pt x="96213" y="140095"/>
                    <a:pt x="95169" y="140095"/>
                  </a:cubicBezTo>
                  <a:cubicBezTo>
                    <a:pt x="94125" y="140095"/>
                    <a:pt x="93081" y="140494"/>
                    <a:pt x="92282" y="141294"/>
                  </a:cubicBezTo>
                  <a:lnTo>
                    <a:pt x="60347" y="173261"/>
                  </a:lnTo>
                  <a:cubicBezTo>
                    <a:pt x="58908" y="174669"/>
                    <a:pt x="56998" y="175480"/>
                    <a:pt x="54986" y="175480"/>
                  </a:cubicBezTo>
                  <a:cubicBezTo>
                    <a:pt x="54946" y="175480"/>
                    <a:pt x="54907" y="175480"/>
                    <a:pt x="54867" y="175479"/>
                  </a:cubicBezTo>
                  <a:cubicBezTo>
                    <a:pt x="52812" y="175447"/>
                    <a:pt x="50888" y="174598"/>
                    <a:pt x="49452" y="173098"/>
                  </a:cubicBezTo>
                  <a:cubicBezTo>
                    <a:pt x="46647" y="170130"/>
                    <a:pt x="46810" y="165334"/>
                    <a:pt x="49779" y="162333"/>
                  </a:cubicBezTo>
                  <a:lnTo>
                    <a:pt x="84029" y="128115"/>
                  </a:lnTo>
                  <a:cubicBezTo>
                    <a:pt x="87030" y="125082"/>
                    <a:pt x="88694" y="121069"/>
                    <a:pt x="88629" y="116763"/>
                  </a:cubicBezTo>
                  <a:cubicBezTo>
                    <a:pt x="88564" y="112490"/>
                    <a:pt x="86802" y="108511"/>
                    <a:pt x="83703" y="105575"/>
                  </a:cubicBezTo>
                  <a:cubicBezTo>
                    <a:pt x="80721" y="102751"/>
                    <a:pt x="76844" y="101347"/>
                    <a:pt x="72954" y="101347"/>
                  </a:cubicBezTo>
                  <a:cubicBezTo>
                    <a:pt x="68844" y="101347"/>
                    <a:pt x="64720" y="102915"/>
                    <a:pt x="61620" y="106032"/>
                  </a:cubicBezTo>
                  <a:lnTo>
                    <a:pt x="27369" y="140282"/>
                  </a:lnTo>
                  <a:cubicBezTo>
                    <a:pt x="25901" y="141750"/>
                    <a:pt x="23944" y="142501"/>
                    <a:pt x="21889" y="142501"/>
                  </a:cubicBezTo>
                  <a:cubicBezTo>
                    <a:pt x="19833" y="142468"/>
                    <a:pt x="17909" y="141620"/>
                    <a:pt x="16474" y="140119"/>
                  </a:cubicBezTo>
                  <a:cubicBezTo>
                    <a:pt x="13701" y="137183"/>
                    <a:pt x="13831" y="132356"/>
                    <a:pt x="16800" y="129387"/>
                  </a:cubicBezTo>
                  <a:lnTo>
                    <a:pt x="102329" y="43858"/>
                  </a:lnTo>
                  <a:cubicBezTo>
                    <a:pt x="103308" y="42879"/>
                    <a:pt x="103732" y="41509"/>
                    <a:pt x="103438" y="40172"/>
                  </a:cubicBezTo>
                  <a:cubicBezTo>
                    <a:pt x="103177" y="38835"/>
                    <a:pt x="102264" y="37726"/>
                    <a:pt x="100992" y="37204"/>
                  </a:cubicBezTo>
                  <a:lnTo>
                    <a:pt x="60576" y="20665"/>
                  </a:lnTo>
                  <a:cubicBezTo>
                    <a:pt x="59956" y="20404"/>
                    <a:pt x="59434" y="20046"/>
                    <a:pt x="58977" y="19589"/>
                  </a:cubicBezTo>
                  <a:cubicBezTo>
                    <a:pt x="57575" y="18186"/>
                    <a:pt x="57151" y="16099"/>
                    <a:pt x="57901" y="14272"/>
                  </a:cubicBezTo>
                  <a:cubicBezTo>
                    <a:pt x="58669" y="12388"/>
                    <a:pt x="60511" y="11239"/>
                    <a:pt x="62453" y="11239"/>
                  </a:cubicBezTo>
                  <a:cubicBezTo>
                    <a:pt x="63067" y="11239"/>
                    <a:pt x="63691" y="11354"/>
                    <a:pt x="64294" y="11597"/>
                  </a:cubicBezTo>
                  <a:lnTo>
                    <a:pt x="109538" y="30125"/>
                  </a:lnTo>
                  <a:cubicBezTo>
                    <a:pt x="110451" y="30484"/>
                    <a:pt x="111267" y="31038"/>
                    <a:pt x="111952" y="31723"/>
                  </a:cubicBezTo>
                  <a:lnTo>
                    <a:pt x="158142" y="77913"/>
                  </a:lnTo>
                  <a:cubicBezTo>
                    <a:pt x="158859" y="78631"/>
                    <a:pt x="159381" y="79446"/>
                    <a:pt x="159773" y="80360"/>
                  </a:cubicBezTo>
                  <a:lnTo>
                    <a:pt x="178301" y="125603"/>
                  </a:lnTo>
                  <a:cubicBezTo>
                    <a:pt x="179312" y="128083"/>
                    <a:pt x="178105" y="130953"/>
                    <a:pt x="175593" y="131997"/>
                  </a:cubicBezTo>
                  <a:cubicBezTo>
                    <a:pt x="174993" y="132243"/>
                    <a:pt x="174365" y="132363"/>
                    <a:pt x="173743" y="132363"/>
                  </a:cubicBezTo>
                  <a:cubicBezTo>
                    <a:pt x="172469" y="132363"/>
                    <a:pt x="171218" y="131862"/>
                    <a:pt x="170276" y="130920"/>
                  </a:cubicBezTo>
                  <a:cubicBezTo>
                    <a:pt x="169820" y="130464"/>
                    <a:pt x="169461" y="129909"/>
                    <a:pt x="169232" y="129322"/>
                  </a:cubicBezTo>
                  <a:lnTo>
                    <a:pt x="152662" y="88873"/>
                  </a:lnTo>
                  <a:cubicBezTo>
                    <a:pt x="152172" y="87634"/>
                    <a:pt x="151063" y="86721"/>
                    <a:pt x="149726" y="86427"/>
                  </a:cubicBezTo>
                  <a:cubicBezTo>
                    <a:pt x="149465" y="86376"/>
                    <a:pt x="149202" y="86351"/>
                    <a:pt x="148940" y="86351"/>
                  </a:cubicBezTo>
                  <a:cubicBezTo>
                    <a:pt x="147859" y="86351"/>
                    <a:pt x="146801" y="86775"/>
                    <a:pt x="146040" y="87536"/>
                  </a:cubicBezTo>
                  <a:lnTo>
                    <a:pt x="113746" y="119830"/>
                  </a:lnTo>
                  <a:cubicBezTo>
                    <a:pt x="112180" y="121395"/>
                    <a:pt x="112180" y="123972"/>
                    <a:pt x="113746" y="125571"/>
                  </a:cubicBezTo>
                  <a:cubicBezTo>
                    <a:pt x="114545" y="126370"/>
                    <a:pt x="115589" y="126770"/>
                    <a:pt x="116633" y="126770"/>
                  </a:cubicBezTo>
                  <a:cubicBezTo>
                    <a:pt x="117677" y="126770"/>
                    <a:pt x="118721" y="126370"/>
                    <a:pt x="119520" y="125571"/>
                  </a:cubicBezTo>
                  <a:lnTo>
                    <a:pt x="147475" y="97616"/>
                  </a:lnTo>
                  <a:lnTo>
                    <a:pt x="161697" y="132388"/>
                  </a:lnTo>
                  <a:cubicBezTo>
                    <a:pt x="162350" y="134019"/>
                    <a:pt x="163296" y="135455"/>
                    <a:pt x="164535" y="136662"/>
                  </a:cubicBezTo>
                  <a:cubicBezTo>
                    <a:pt x="167030" y="139179"/>
                    <a:pt x="170348" y="140506"/>
                    <a:pt x="173739" y="140506"/>
                  </a:cubicBezTo>
                  <a:cubicBezTo>
                    <a:pt x="175402" y="140506"/>
                    <a:pt x="177082" y="140187"/>
                    <a:pt x="178692" y="139532"/>
                  </a:cubicBezTo>
                  <a:cubicBezTo>
                    <a:pt x="185347" y="136792"/>
                    <a:pt x="188543" y="129159"/>
                    <a:pt x="185803" y="122505"/>
                  </a:cubicBezTo>
                  <a:lnTo>
                    <a:pt x="167438" y="77652"/>
                  </a:lnTo>
                  <a:lnTo>
                    <a:pt x="178464" y="66627"/>
                  </a:lnTo>
                  <a:cubicBezTo>
                    <a:pt x="193697" y="51393"/>
                    <a:pt x="193697" y="26635"/>
                    <a:pt x="178464" y="11401"/>
                  </a:cubicBezTo>
                  <a:cubicBezTo>
                    <a:pt x="170863" y="3801"/>
                    <a:pt x="160874" y="1"/>
                    <a:pt x="150880"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3792050" y="3882575"/>
              <a:ext cx="203900" cy="203900"/>
            </a:xfrm>
            <a:custGeom>
              <a:avLst/>
              <a:gdLst/>
              <a:ahLst/>
              <a:cxnLst/>
              <a:rect l="l" t="t" r="r" b="b"/>
              <a:pathLst>
                <a:path w="8156" h="8156" extrusionOk="0">
                  <a:moveTo>
                    <a:pt x="4078" y="0"/>
                  </a:moveTo>
                  <a:cubicBezTo>
                    <a:pt x="3001" y="0"/>
                    <a:pt x="1958" y="424"/>
                    <a:pt x="1207" y="1207"/>
                  </a:cubicBezTo>
                  <a:cubicBezTo>
                    <a:pt x="424" y="1957"/>
                    <a:pt x="0" y="3001"/>
                    <a:pt x="0" y="4078"/>
                  </a:cubicBezTo>
                  <a:cubicBezTo>
                    <a:pt x="0" y="5154"/>
                    <a:pt x="424" y="6198"/>
                    <a:pt x="1207" y="6948"/>
                  </a:cubicBezTo>
                  <a:cubicBezTo>
                    <a:pt x="1958" y="7698"/>
                    <a:pt x="3001" y="8155"/>
                    <a:pt x="4078" y="8155"/>
                  </a:cubicBezTo>
                  <a:cubicBezTo>
                    <a:pt x="5154" y="8155"/>
                    <a:pt x="6198" y="7698"/>
                    <a:pt x="6948" y="6948"/>
                  </a:cubicBezTo>
                  <a:cubicBezTo>
                    <a:pt x="7699" y="6198"/>
                    <a:pt x="8155" y="5154"/>
                    <a:pt x="8155" y="4078"/>
                  </a:cubicBezTo>
                  <a:cubicBezTo>
                    <a:pt x="8155" y="3001"/>
                    <a:pt x="7699" y="1957"/>
                    <a:pt x="6948" y="1207"/>
                  </a:cubicBezTo>
                  <a:cubicBezTo>
                    <a:pt x="6198" y="424"/>
                    <a:pt x="5154" y="0"/>
                    <a:pt x="407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3276650" y="2037700"/>
              <a:ext cx="1348050" cy="1306675"/>
            </a:xfrm>
            <a:custGeom>
              <a:avLst/>
              <a:gdLst/>
              <a:ahLst/>
              <a:cxnLst/>
              <a:rect l="l" t="t" r="r" b="b"/>
              <a:pathLst>
                <a:path w="53922" h="52267" extrusionOk="0">
                  <a:moveTo>
                    <a:pt x="29326" y="8131"/>
                  </a:moveTo>
                  <a:cubicBezTo>
                    <a:pt x="29456" y="8131"/>
                    <a:pt x="29554" y="8197"/>
                    <a:pt x="29652" y="8262"/>
                  </a:cubicBezTo>
                  <a:lnTo>
                    <a:pt x="44820" y="23430"/>
                  </a:lnTo>
                  <a:cubicBezTo>
                    <a:pt x="45016" y="23626"/>
                    <a:pt x="45016" y="23887"/>
                    <a:pt x="44820" y="24083"/>
                  </a:cubicBezTo>
                  <a:lnTo>
                    <a:pt x="24922" y="43981"/>
                  </a:lnTo>
                  <a:cubicBezTo>
                    <a:pt x="24824" y="44078"/>
                    <a:pt x="24710" y="44127"/>
                    <a:pt x="24596" y="44127"/>
                  </a:cubicBezTo>
                  <a:cubicBezTo>
                    <a:pt x="24482" y="44127"/>
                    <a:pt x="24368" y="44078"/>
                    <a:pt x="24270" y="43981"/>
                  </a:cubicBezTo>
                  <a:lnTo>
                    <a:pt x="9102" y="28812"/>
                  </a:lnTo>
                  <a:cubicBezTo>
                    <a:pt x="8938" y="28649"/>
                    <a:pt x="8938" y="28356"/>
                    <a:pt x="9102" y="28193"/>
                  </a:cubicBezTo>
                  <a:lnTo>
                    <a:pt x="29032" y="8262"/>
                  </a:lnTo>
                  <a:cubicBezTo>
                    <a:pt x="29098" y="8197"/>
                    <a:pt x="29228" y="8131"/>
                    <a:pt x="29326" y="8131"/>
                  </a:cubicBezTo>
                  <a:close/>
                  <a:moveTo>
                    <a:pt x="29338" y="1"/>
                  </a:moveTo>
                  <a:cubicBezTo>
                    <a:pt x="27140" y="1"/>
                    <a:pt x="24939" y="841"/>
                    <a:pt x="23259" y="2521"/>
                  </a:cubicBezTo>
                  <a:lnTo>
                    <a:pt x="3360" y="22419"/>
                  </a:lnTo>
                  <a:cubicBezTo>
                    <a:pt x="1" y="25779"/>
                    <a:pt x="1" y="31226"/>
                    <a:pt x="3360" y="34586"/>
                  </a:cubicBezTo>
                  <a:lnTo>
                    <a:pt x="18529" y="49754"/>
                  </a:lnTo>
                  <a:cubicBezTo>
                    <a:pt x="20192" y="51418"/>
                    <a:pt x="22410" y="52266"/>
                    <a:pt x="24596" y="52266"/>
                  </a:cubicBezTo>
                  <a:cubicBezTo>
                    <a:pt x="26782" y="52266"/>
                    <a:pt x="29000" y="51418"/>
                    <a:pt x="30663" y="49754"/>
                  </a:cubicBezTo>
                  <a:lnTo>
                    <a:pt x="50594" y="29824"/>
                  </a:lnTo>
                  <a:cubicBezTo>
                    <a:pt x="53921" y="26496"/>
                    <a:pt x="53921" y="21049"/>
                    <a:pt x="50594" y="17689"/>
                  </a:cubicBezTo>
                  <a:lnTo>
                    <a:pt x="35393" y="2521"/>
                  </a:lnTo>
                  <a:cubicBezTo>
                    <a:pt x="33730" y="841"/>
                    <a:pt x="31536" y="1"/>
                    <a:pt x="29338"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3960850" y="2477475"/>
              <a:ext cx="203100" cy="203900"/>
            </a:xfrm>
            <a:custGeom>
              <a:avLst/>
              <a:gdLst/>
              <a:ahLst/>
              <a:cxnLst/>
              <a:rect l="l" t="t" r="r" b="b"/>
              <a:pathLst>
                <a:path w="8124" h="8156" extrusionOk="0">
                  <a:moveTo>
                    <a:pt x="4046" y="0"/>
                  </a:moveTo>
                  <a:cubicBezTo>
                    <a:pt x="3002" y="0"/>
                    <a:pt x="1925" y="457"/>
                    <a:pt x="1175" y="1207"/>
                  </a:cubicBezTo>
                  <a:cubicBezTo>
                    <a:pt x="425" y="1957"/>
                    <a:pt x="1" y="3001"/>
                    <a:pt x="1" y="4078"/>
                  </a:cubicBezTo>
                  <a:cubicBezTo>
                    <a:pt x="1" y="5154"/>
                    <a:pt x="425" y="6198"/>
                    <a:pt x="1175" y="6948"/>
                  </a:cubicBezTo>
                  <a:cubicBezTo>
                    <a:pt x="1925" y="7731"/>
                    <a:pt x="3002" y="8155"/>
                    <a:pt x="4046" y="8155"/>
                  </a:cubicBezTo>
                  <a:cubicBezTo>
                    <a:pt x="5122" y="8155"/>
                    <a:pt x="6166" y="7731"/>
                    <a:pt x="6949" y="6948"/>
                  </a:cubicBezTo>
                  <a:cubicBezTo>
                    <a:pt x="7699" y="6198"/>
                    <a:pt x="8123" y="5154"/>
                    <a:pt x="8123" y="4078"/>
                  </a:cubicBezTo>
                  <a:cubicBezTo>
                    <a:pt x="8123" y="3001"/>
                    <a:pt x="7699" y="1957"/>
                    <a:pt x="6949" y="1207"/>
                  </a:cubicBezTo>
                  <a:cubicBezTo>
                    <a:pt x="6166" y="457"/>
                    <a:pt x="5122" y="0"/>
                    <a:pt x="4046"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3731700" y="2706625"/>
              <a:ext cx="203075" cy="203900"/>
            </a:xfrm>
            <a:custGeom>
              <a:avLst/>
              <a:gdLst/>
              <a:ahLst/>
              <a:cxnLst/>
              <a:rect l="l" t="t" r="r" b="b"/>
              <a:pathLst>
                <a:path w="8123" h="8156" extrusionOk="0">
                  <a:moveTo>
                    <a:pt x="4078" y="0"/>
                  </a:moveTo>
                  <a:cubicBezTo>
                    <a:pt x="3002" y="0"/>
                    <a:pt x="1958" y="457"/>
                    <a:pt x="1175" y="1207"/>
                  </a:cubicBezTo>
                  <a:cubicBezTo>
                    <a:pt x="425" y="1958"/>
                    <a:pt x="1" y="3001"/>
                    <a:pt x="1" y="4078"/>
                  </a:cubicBezTo>
                  <a:cubicBezTo>
                    <a:pt x="1" y="5154"/>
                    <a:pt x="425" y="6198"/>
                    <a:pt x="1175" y="6948"/>
                  </a:cubicBezTo>
                  <a:cubicBezTo>
                    <a:pt x="1958" y="7699"/>
                    <a:pt x="3002" y="8155"/>
                    <a:pt x="4078" y="8155"/>
                  </a:cubicBezTo>
                  <a:cubicBezTo>
                    <a:pt x="5122" y="8155"/>
                    <a:pt x="6166" y="7699"/>
                    <a:pt x="6949" y="6948"/>
                  </a:cubicBezTo>
                  <a:cubicBezTo>
                    <a:pt x="7699" y="6198"/>
                    <a:pt x="8123" y="5154"/>
                    <a:pt x="8123" y="4078"/>
                  </a:cubicBezTo>
                  <a:cubicBezTo>
                    <a:pt x="8123" y="3001"/>
                    <a:pt x="7699" y="1958"/>
                    <a:pt x="6949" y="1207"/>
                  </a:cubicBezTo>
                  <a:cubicBezTo>
                    <a:pt x="6198" y="457"/>
                    <a:pt x="5122" y="0"/>
                    <a:pt x="407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1185725" y="238325"/>
              <a:ext cx="894625" cy="874025"/>
            </a:xfrm>
            <a:custGeom>
              <a:avLst/>
              <a:gdLst/>
              <a:ahLst/>
              <a:cxnLst/>
              <a:rect l="l" t="t" r="r" b="b"/>
              <a:pathLst>
                <a:path w="35785" h="34961" extrusionOk="0">
                  <a:moveTo>
                    <a:pt x="17909" y="9811"/>
                  </a:moveTo>
                  <a:lnTo>
                    <a:pt x="25574" y="17476"/>
                  </a:lnTo>
                  <a:lnTo>
                    <a:pt x="17909" y="25142"/>
                  </a:lnTo>
                  <a:lnTo>
                    <a:pt x="10243" y="17476"/>
                  </a:lnTo>
                  <a:lnTo>
                    <a:pt x="17909" y="9811"/>
                  </a:lnTo>
                  <a:close/>
                  <a:moveTo>
                    <a:pt x="17892" y="0"/>
                  </a:moveTo>
                  <a:cubicBezTo>
                    <a:pt x="16848" y="0"/>
                    <a:pt x="15805" y="400"/>
                    <a:pt x="15005" y="1199"/>
                  </a:cubicBezTo>
                  <a:lnTo>
                    <a:pt x="1599" y="14606"/>
                  </a:lnTo>
                  <a:cubicBezTo>
                    <a:pt x="0" y="16204"/>
                    <a:pt x="0" y="18781"/>
                    <a:pt x="1599" y="20347"/>
                  </a:cubicBezTo>
                  <a:lnTo>
                    <a:pt x="15038" y="33786"/>
                  </a:lnTo>
                  <a:cubicBezTo>
                    <a:pt x="15821" y="34569"/>
                    <a:pt x="16865" y="34960"/>
                    <a:pt x="17909" y="34960"/>
                  </a:cubicBezTo>
                  <a:cubicBezTo>
                    <a:pt x="18952" y="34960"/>
                    <a:pt x="19996" y="34569"/>
                    <a:pt x="20779" y="33786"/>
                  </a:cubicBezTo>
                  <a:lnTo>
                    <a:pt x="34186" y="20347"/>
                  </a:lnTo>
                  <a:cubicBezTo>
                    <a:pt x="35784" y="18781"/>
                    <a:pt x="35784" y="16204"/>
                    <a:pt x="34186" y="14606"/>
                  </a:cubicBezTo>
                  <a:lnTo>
                    <a:pt x="20779" y="1199"/>
                  </a:lnTo>
                  <a:cubicBezTo>
                    <a:pt x="19980" y="400"/>
                    <a:pt x="18936" y="0"/>
                    <a:pt x="17892"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5520075" y="4582475"/>
              <a:ext cx="894625" cy="874850"/>
            </a:xfrm>
            <a:custGeom>
              <a:avLst/>
              <a:gdLst/>
              <a:ahLst/>
              <a:cxnLst/>
              <a:rect l="l" t="t" r="r" b="b"/>
              <a:pathLst>
                <a:path w="35785" h="34994" extrusionOk="0">
                  <a:moveTo>
                    <a:pt x="17877" y="9843"/>
                  </a:moveTo>
                  <a:lnTo>
                    <a:pt x="25542" y="17509"/>
                  </a:lnTo>
                  <a:lnTo>
                    <a:pt x="17877" y="25175"/>
                  </a:lnTo>
                  <a:lnTo>
                    <a:pt x="10211" y="17509"/>
                  </a:lnTo>
                  <a:lnTo>
                    <a:pt x="17877" y="9843"/>
                  </a:lnTo>
                  <a:close/>
                  <a:moveTo>
                    <a:pt x="17893" y="0"/>
                  </a:moveTo>
                  <a:cubicBezTo>
                    <a:pt x="16849" y="0"/>
                    <a:pt x="15805" y="400"/>
                    <a:pt x="15006" y="1199"/>
                  </a:cubicBezTo>
                  <a:lnTo>
                    <a:pt x="1599" y="14638"/>
                  </a:lnTo>
                  <a:cubicBezTo>
                    <a:pt x="1" y="16204"/>
                    <a:pt x="1" y="18781"/>
                    <a:pt x="1599" y="20379"/>
                  </a:cubicBezTo>
                  <a:lnTo>
                    <a:pt x="15006" y="33786"/>
                  </a:lnTo>
                  <a:cubicBezTo>
                    <a:pt x="15789" y="34602"/>
                    <a:pt x="16833" y="34993"/>
                    <a:pt x="17877" y="34993"/>
                  </a:cubicBezTo>
                  <a:cubicBezTo>
                    <a:pt x="18920" y="34993"/>
                    <a:pt x="19964" y="34602"/>
                    <a:pt x="20780" y="33786"/>
                  </a:cubicBezTo>
                  <a:lnTo>
                    <a:pt x="34186" y="20379"/>
                  </a:lnTo>
                  <a:cubicBezTo>
                    <a:pt x="35785" y="18781"/>
                    <a:pt x="35785" y="16204"/>
                    <a:pt x="34186" y="14638"/>
                  </a:cubicBezTo>
                  <a:lnTo>
                    <a:pt x="20780" y="1199"/>
                  </a:lnTo>
                  <a:cubicBezTo>
                    <a:pt x="19981" y="400"/>
                    <a:pt x="18937" y="0"/>
                    <a:pt x="17893"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4145975" y="4493375"/>
              <a:ext cx="610825" cy="604300"/>
            </a:xfrm>
            <a:custGeom>
              <a:avLst/>
              <a:gdLst/>
              <a:ahLst/>
              <a:cxnLst/>
              <a:rect l="l" t="t" r="r" b="b"/>
              <a:pathLst>
                <a:path w="24433" h="24172" extrusionOk="0">
                  <a:moveTo>
                    <a:pt x="12200" y="0"/>
                  </a:moveTo>
                  <a:cubicBezTo>
                    <a:pt x="9949" y="0"/>
                    <a:pt x="8155" y="1827"/>
                    <a:pt x="8155" y="4078"/>
                  </a:cubicBezTo>
                  <a:lnTo>
                    <a:pt x="8155" y="8025"/>
                  </a:lnTo>
                  <a:lnTo>
                    <a:pt x="4078" y="8025"/>
                  </a:lnTo>
                  <a:cubicBezTo>
                    <a:pt x="1827" y="8025"/>
                    <a:pt x="0" y="9852"/>
                    <a:pt x="0" y="12102"/>
                  </a:cubicBezTo>
                  <a:cubicBezTo>
                    <a:pt x="0" y="14321"/>
                    <a:pt x="1827" y="16147"/>
                    <a:pt x="4078" y="16147"/>
                  </a:cubicBezTo>
                  <a:lnTo>
                    <a:pt x="8155" y="16147"/>
                  </a:lnTo>
                  <a:lnTo>
                    <a:pt x="8155" y="20094"/>
                  </a:lnTo>
                  <a:cubicBezTo>
                    <a:pt x="8155" y="22345"/>
                    <a:pt x="9949" y="24172"/>
                    <a:pt x="12200" y="24172"/>
                  </a:cubicBezTo>
                  <a:cubicBezTo>
                    <a:pt x="14451" y="24172"/>
                    <a:pt x="16278" y="22345"/>
                    <a:pt x="16278" y="20094"/>
                  </a:cubicBezTo>
                  <a:lnTo>
                    <a:pt x="16278" y="16147"/>
                  </a:lnTo>
                  <a:lnTo>
                    <a:pt x="20355" y="16147"/>
                  </a:lnTo>
                  <a:cubicBezTo>
                    <a:pt x="22606" y="16147"/>
                    <a:pt x="24433" y="14321"/>
                    <a:pt x="24433" y="12102"/>
                  </a:cubicBezTo>
                  <a:cubicBezTo>
                    <a:pt x="24433" y="9852"/>
                    <a:pt x="22606" y="8025"/>
                    <a:pt x="20355" y="8025"/>
                  </a:cubicBezTo>
                  <a:lnTo>
                    <a:pt x="16278" y="8025"/>
                  </a:lnTo>
                  <a:lnTo>
                    <a:pt x="16278" y="4078"/>
                  </a:lnTo>
                  <a:cubicBezTo>
                    <a:pt x="16278" y="1827"/>
                    <a:pt x="14451" y="0"/>
                    <a:pt x="12200"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1196325" y="4842400"/>
              <a:ext cx="610000" cy="604325"/>
            </a:xfrm>
            <a:custGeom>
              <a:avLst/>
              <a:gdLst/>
              <a:ahLst/>
              <a:cxnLst/>
              <a:rect l="l" t="t" r="r" b="b"/>
              <a:pathLst>
                <a:path w="24400" h="24173" extrusionOk="0">
                  <a:moveTo>
                    <a:pt x="12200" y="1"/>
                  </a:moveTo>
                  <a:cubicBezTo>
                    <a:pt x="9949" y="1"/>
                    <a:pt x="8123" y="1827"/>
                    <a:pt x="8123" y="4078"/>
                  </a:cubicBezTo>
                  <a:lnTo>
                    <a:pt x="8123" y="8025"/>
                  </a:lnTo>
                  <a:lnTo>
                    <a:pt x="4045" y="8025"/>
                  </a:lnTo>
                  <a:cubicBezTo>
                    <a:pt x="1794" y="8025"/>
                    <a:pt x="0" y="9852"/>
                    <a:pt x="0" y="12103"/>
                  </a:cubicBezTo>
                  <a:cubicBezTo>
                    <a:pt x="0" y="14353"/>
                    <a:pt x="1794" y="16148"/>
                    <a:pt x="4045" y="16148"/>
                  </a:cubicBezTo>
                  <a:lnTo>
                    <a:pt x="8123" y="16148"/>
                  </a:lnTo>
                  <a:lnTo>
                    <a:pt x="8123" y="20095"/>
                  </a:lnTo>
                  <a:cubicBezTo>
                    <a:pt x="8123" y="22345"/>
                    <a:pt x="9949" y="24172"/>
                    <a:pt x="12200" y="24172"/>
                  </a:cubicBezTo>
                  <a:cubicBezTo>
                    <a:pt x="14451" y="24172"/>
                    <a:pt x="16278" y="22345"/>
                    <a:pt x="16278" y="20095"/>
                  </a:cubicBezTo>
                  <a:lnTo>
                    <a:pt x="16278" y="16148"/>
                  </a:lnTo>
                  <a:lnTo>
                    <a:pt x="20323" y="16148"/>
                  </a:lnTo>
                  <a:cubicBezTo>
                    <a:pt x="22573" y="16148"/>
                    <a:pt x="24400" y="14353"/>
                    <a:pt x="24400" y="12103"/>
                  </a:cubicBezTo>
                  <a:cubicBezTo>
                    <a:pt x="24400" y="9852"/>
                    <a:pt x="22573" y="8025"/>
                    <a:pt x="20323" y="8025"/>
                  </a:cubicBezTo>
                  <a:lnTo>
                    <a:pt x="16278" y="8025"/>
                  </a:lnTo>
                  <a:lnTo>
                    <a:pt x="16278" y="4078"/>
                  </a:lnTo>
                  <a:cubicBezTo>
                    <a:pt x="16278" y="1827"/>
                    <a:pt x="14451" y="1"/>
                    <a:pt x="12200"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5794100" y="238125"/>
              <a:ext cx="610000" cy="604300"/>
            </a:xfrm>
            <a:custGeom>
              <a:avLst/>
              <a:gdLst/>
              <a:ahLst/>
              <a:cxnLst/>
              <a:rect l="l" t="t" r="r" b="b"/>
              <a:pathLst>
                <a:path w="24400" h="24172" extrusionOk="0">
                  <a:moveTo>
                    <a:pt x="12200" y="0"/>
                  </a:moveTo>
                  <a:cubicBezTo>
                    <a:pt x="9949" y="0"/>
                    <a:pt x="8122" y="1827"/>
                    <a:pt x="8122" y="4077"/>
                  </a:cubicBezTo>
                  <a:lnTo>
                    <a:pt x="8122" y="8024"/>
                  </a:lnTo>
                  <a:lnTo>
                    <a:pt x="4078" y="8024"/>
                  </a:lnTo>
                  <a:cubicBezTo>
                    <a:pt x="1827" y="8024"/>
                    <a:pt x="0" y="9819"/>
                    <a:pt x="0" y="12069"/>
                  </a:cubicBezTo>
                  <a:cubicBezTo>
                    <a:pt x="0" y="14320"/>
                    <a:pt x="1827" y="16147"/>
                    <a:pt x="4078" y="16147"/>
                  </a:cubicBezTo>
                  <a:lnTo>
                    <a:pt x="8122" y="16147"/>
                  </a:lnTo>
                  <a:lnTo>
                    <a:pt x="8122" y="20094"/>
                  </a:lnTo>
                  <a:cubicBezTo>
                    <a:pt x="8122" y="22345"/>
                    <a:pt x="9949" y="24171"/>
                    <a:pt x="12200" y="24171"/>
                  </a:cubicBezTo>
                  <a:cubicBezTo>
                    <a:pt x="14451" y="24171"/>
                    <a:pt x="16277" y="22345"/>
                    <a:pt x="16277" y="20094"/>
                  </a:cubicBezTo>
                  <a:lnTo>
                    <a:pt x="16277" y="16147"/>
                  </a:lnTo>
                  <a:lnTo>
                    <a:pt x="20355" y="16147"/>
                  </a:lnTo>
                  <a:cubicBezTo>
                    <a:pt x="22606" y="16147"/>
                    <a:pt x="24400" y="14320"/>
                    <a:pt x="24400" y="12069"/>
                  </a:cubicBezTo>
                  <a:cubicBezTo>
                    <a:pt x="24400" y="9819"/>
                    <a:pt x="22606" y="8024"/>
                    <a:pt x="20355" y="8024"/>
                  </a:cubicBezTo>
                  <a:lnTo>
                    <a:pt x="16277" y="8024"/>
                  </a:lnTo>
                  <a:lnTo>
                    <a:pt x="16277" y="4077"/>
                  </a:lnTo>
                  <a:cubicBezTo>
                    <a:pt x="16277" y="1827"/>
                    <a:pt x="14451" y="0"/>
                    <a:pt x="12200"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5997150" y="2740875"/>
              <a:ext cx="203900" cy="203075"/>
            </a:xfrm>
            <a:custGeom>
              <a:avLst/>
              <a:gdLst/>
              <a:ahLst/>
              <a:cxnLst/>
              <a:rect l="l" t="t" r="r" b="b"/>
              <a:pathLst>
                <a:path w="8156" h="8123" extrusionOk="0">
                  <a:moveTo>
                    <a:pt x="4078" y="0"/>
                  </a:moveTo>
                  <a:cubicBezTo>
                    <a:pt x="3002" y="0"/>
                    <a:pt x="1958" y="424"/>
                    <a:pt x="1207" y="1175"/>
                  </a:cubicBezTo>
                  <a:cubicBezTo>
                    <a:pt x="457" y="1958"/>
                    <a:pt x="0" y="3001"/>
                    <a:pt x="0" y="4078"/>
                  </a:cubicBezTo>
                  <a:cubicBezTo>
                    <a:pt x="0" y="5122"/>
                    <a:pt x="457" y="6166"/>
                    <a:pt x="1207" y="6948"/>
                  </a:cubicBezTo>
                  <a:cubicBezTo>
                    <a:pt x="1958" y="7699"/>
                    <a:pt x="3002" y="8123"/>
                    <a:pt x="4078" y="8123"/>
                  </a:cubicBezTo>
                  <a:cubicBezTo>
                    <a:pt x="5154" y="8123"/>
                    <a:pt x="6198" y="7699"/>
                    <a:pt x="6981" y="6948"/>
                  </a:cubicBezTo>
                  <a:cubicBezTo>
                    <a:pt x="7731" y="6166"/>
                    <a:pt x="8155" y="5122"/>
                    <a:pt x="8155" y="4078"/>
                  </a:cubicBezTo>
                  <a:cubicBezTo>
                    <a:pt x="8155" y="3001"/>
                    <a:pt x="7731" y="1958"/>
                    <a:pt x="6981" y="1175"/>
                  </a:cubicBezTo>
                  <a:cubicBezTo>
                    <a:pt x="6198" y="424"/>
                    <a:pt x="5154" y="0"/>
                    <a:pt x="407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4"/>
            <p:cNvSpPr/>
            <p:nvPr/>
          </p:nvSpPr>
          <p:spPr>
            <a:xfrm>
              <a:off x="3544125" y="5043025"/>
              <a:ext cx="203900" cy="203075"/>
            </a:xfrm>
            <a:custGeom>
              <a:avLst/>
              <a:gdLst/>
              <a:ahLst/>
              <a:cxnLst/>
              <a:rect l="l" t="t" r="r" b="b"/>
              <a:pathLst>
                <a:path w="8156" h="8123" extrusionOk="0">
                  <a:moveTo>
                    <a:pt x="4078" y="0"/>
                  </a:moveTo>
                  <a:cubicBezTo>
                    <a:pt x="3002" y="0"/>
                    <a:pt x="1958" y="424"/>
                    <a:pt x="1208" y="1175"/>
                  </a:cubicBezTo>
                  <a:cubicBezTo>
                    <a:pt x="458" y="1957"/>
                    <a:pt x="1" y="3001"/>
                    <a:pt x="1" y="4078"/>
                  </a:cubicBezTo>
                  <a:cubicBezTo>
                    <a:pt x="1" y="5154"/>
                    <a:pt x="458" y="6198"/>
                    <a:pt x="1208" y="6948"/>
                  </a:cubicBezTo>
                  <a:cubicBezTo>
                    <a:pt x="1958" y="7699"/>
                    <a:pt x="3002" y="8123"/>
                    <a:pt x="4078" y="8123"/>
                  </a:cubicBezTo>
                  <a:cubicBezTo>
                    <a:pt x="5155" y="8123"/>
                    <a:pt x="6199" y="7699"/>
                    <a:pt x="6949" y="6948"/>
                  </a:cubicBezTo>
                  <a:cubicBezTo>
                    <a:pt x="7732" y="6198"/>
                    <a:pt x="8156" y="5122"/>
                    <a:pt x="8156" y="4078"/>
                  </a:cubicBezTo>
                  <a:cubicBezTo>
                    <a:pt x="8156" y="3001"/>
                    <a:pt x="7732" y="1957"/>
                    <a:pt x="6949" y="1175"/>
                  </a:cubicBezTo>
                  <a:cubicBezTo>
                    <a:pt x="6199" y="424"/>
                    <a:pt x="5155" y="0"/>
                    <a:pt x="407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4"/>
            <p:cNvSpPr/>
            <p:nvPr/>
          </p:nvSpPr>
          <p:spPr>
            <a:xfrm>
              <a:off x="3774100" y="573275"/>
              <a:ext cx="203100" cy="203900"/>
            </a:xfrm>
            <a:custGeom>
              <a:avLst/>
              <a:gdLst/>
              <a:ahLst/>
              <a:cxnLst/>
              <a:rect l="l" t="t" r="r" b="b"/>
              <a:pathLst>
                <a:path w="8124" h="8156" extrusionOk="0">
                  <a:moveTo>
                    <a:pt x="4078" y="1"/>
                  </a:moveTo>
                  <a:cubicBezTo>
                    <a:pt x="3002" y="1"/>
                    <a:pt x="1958" y="457"/>
                    <a:pt x="1175" y="1208"/>
                  </a:cubicBezTo>
                  <a:cubicBezTo>
                    <a:pt x="425" y="1958"/>
                    <a:pt x="1" y="3002"/>
                    <a:pt x="1" y="4078"/>
                  </a:cubicBezTo>
                  <a:cubicBezTo>
                    <a:pt x="1" y="5155"/>
                    <a:pt x="425" y="6199"/>
                    <a:pt x="1175" y="6949"/>
                  </a:cubicBezTo>
                  <a:cubicBezTo>
                    <a:pt x="1958" y="7732"/>
                    <a:pt x="3002" y="8156"/>
                    <a:pt x="4078" y="8156"/>
                  </a:cubicBezTo>
                  <a:cubicBezTo>
                    <a:pt x="5122" y="8156"/>
                    <a:pt x="6199" y="7732"/>
                    <a:pt x="6949" y="6949"/>
                  </a:cubicBezTo>
                  <a:cubicBezTo>
                    <a:pt x="7699" y="6199"/>
                    <a:pt x="8123" y="5155"/>
                    <a:pt x="8123" y="4078"/>
                  </a:cubicBezTo>
                  <a:cubicBezTo>
                    <a:pt x="8123" y="3002"/>
                    <a:pt x="7699" y="1958"/>
                    <a:pt x="6949" y="1208"/>
                  </a:cubicBezTo>
                  <a:cubicBezTo>
                    <a:pt x="6199" y="457"/>
                    <a:pt x="5122" y="1"/>
                    <a:pt x="4078"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4"/>
            <p:cNvSpPr/>
            <p:nvPr/>
          </p:nvSpPr>
          <p:spPr>
            <a:xfrm>
              <a:off x="1470325" y="2740875"/>
              <a:ext cx="203900" cy="203075"/>
            </a:xfrm>
            <a:custGeom>
              <a:avLst/>
              <a:gdLst/>
              <a:ahLst/>
              <a:cxnLst/>
              <a:rect l="l" t="t" r="r" b="b"/>
              <a:pathLst>
                <a:path w="8156" h="8123" extrusionOk="0">
                  <a:moveTo>
                    <a:pt x="4078" y="0"/>
                  </a:moveTo>
                  <a:cubicBezTo>
                    <a:pt x="3002" y="0"/>
                    <a:pt x="1958" y="424"/>
                    <a:pt x="1208" y="1175"/>
                  </a:cubicBezTo>
                  <a:cubicBezTo>
                    <a:pt x="457" y="1958"/>
                    <a:pt x="1" y="3001"/>
                    <a:pt x="1" y="4078"/>
                  </a:cubicBezTo>
                  <a:cubicBezTo>
                    <a:pt x="1" y="5122"/>
                    <a:pt x="457" y="6166"/>
                    <a:pt x="1208" y="6948"/>
                  </a:cubicBezTo>
                  <a:cubicBezTo>
                    <a:pt x="1958" y="7699"/>
                    <a:pt x="3002" y="8123"/>
                    <a:pt x="4078" y="8123"/>
                  </a:cubicBezTo>
                  <a:cubicBezTo>
                    <a:pt x="5155" y="8123"/>
                    <a:pt x="6198" y="7699"/>
                    <a:pt x="6949" y="6948"/>
                  </a:cubicBezTo>
                  <a:cubicBezTo>
                    <a:pt x="7732" y="6198"/>
                    <a:pt x="8156" y="5122"/>
                    <a:pt x="8156" y="4078"/>
                  </a:cubicBezTo>
                  <a:cubicBezTo>
                    <a:pt x="8156" y="3001"/>
                    <a:pt x="7732" y="1958"/>
                    <a:pt x="6949" y="1175"/>
                  </a:cubicBezTo>
                  <a:cubicBezTo>
                    <a:pt x="6198" y="424"/>
                    <a:pt x="5155" y="0"/>
                    <a:pt x="407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44"/>
          <p:cNvSpPr/>
          <p:nvPr/>
        </p:nvSpPr>
        <p:spPr>
          <a:xfrm>
            <a:off x="2233145" y="2684646"/>
            <a:ext cx="11720" cy="768"/>
          </a:xfrm>
          <a:custGeom>
            <a:avLst/>
            <a:gdLst/>
            <a:ahLst/>
            <a:cxnLst/>
            <a:rect l="l" t="t" r="r" b="b"/>
            <a:pathLst>
              <a:path w="397" h="26" extrusionOk="0">
                <a:moveTo>
                  <a:pt x="397" y="1"/>
                </a:moveTo>
                <a:lnTo>
                  <a:pt x="397" y="1"/>
                </a:lnTo>
                <a:cubicBezTo>
                  <a:pt x="267" y="3"/>
                  <a:pt x="136" y="5"/>
                  <a:pt x="1" y="10"/>
                </a:cubicBezTo>
                <a:cubicBezTo>
                  <a:pt x="244" y="18"/>
                  <a:pt x="389" y="25"/>
                  <a:pt x="389" y="25"/>
                </a:cubicBezTo>
                <a:lnTo>
                  <a:pt x="397" y="1"/>
                </a:lnTo>
                <a:close/>
              </a:path>
            </a:pathLst>
          </a:custGeom>
          <a:solidFill>
            <a:srgbClr val="A634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4"/>
          <p:cNvSpPr txBox="1">
            <a:spLocks noGrp="1"/>
          </p:cNvSpPr>
          <p:nvPr>
            <p:ph type="ctrTitle" idx="4294967295"/>
          </p:nvPr>
        </p:nvSpPr>
        <p:spPr>
          <a:xfrm>
            <a:off x="4572000" y="976014"/>
            <a:ext cx="1473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rgbClr val="E1D2EC"/>
                </a:solidFill>
              </a:rPr>
              <a:t>Templates</a:t>
            </a:r>
            <a:endParaRPr>
              <a:solidFill>
                <a:srgbClr val="E1D2EC"/>
              </a:solidFill>
            </a:endParaRPr>
          </a:p>
        </p:txBody>
      </p:sp>
      <p:sp>
        <p:nvSpPr>
          <p:cNvPr id="589" name="Google Shape;589;p44"/>
          <p:cNvSpPr txBox="1">
            <a:spLocks noGrp="1"/>
          </p:cNvSpPr>
          <p:nvPr>
            <p:ph type="ctrTitle" idx="4294967295"/>
          </p:nvPr>
        </p:nvSpPr>
        <p:spPr>
          <a:xfrm>
            <a:off x="5308650" y="3037259"/>
            <a:ext cx="1473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rgbClr val="E1D2EC"/>
                </a:solidFill>
              </a:rPr>
              <a:t>Modules</a:t>
            </a:r>
            <a:endParaRPr>
              <a:solidFill>
                <a:srgbClr val="E1D2EC"/>
              </a:solidFill>
            </a:endParaRPr>
          </a:p>
        </p:txBody>
      </p:sp>
      <p:sp>
        <p:nvSpPr>
          <p:cNvPr id="593" name="Google Shape;593;p44"/>
          <p:cNvSpPr/>
          <p:nvPr/>
        </p:nvSpPr>
        <p:spPr>
          <a:xfrm>
            <a:off x="-984458" y="2035922"/>
            <a:ext cx="3880260" cy="3879522"/>
          </a:xfrm>
          <a:custGeom>
            <a:avLst/>
            <a:gdLst/>
            <a:ahLst/>
            <a:cxnLst/>
            <a:rect l="l" t="t" r="r" b="b"/>
            <a:pathLst>
              <a:path w="131434" h="131409" extrusionOk="0">
                <a:moveTo>
                  <a:pt x="68339" y="0"/>
                </a:moveTo>
                <a:cubicBezTo>
                  <a:pt x="68176" y="0"/>
                  <a:pt x="68059" y="115"/>
                  <a:pt x="68053" y="268"/>
                </a:cubicBezTo>
                <a:cubicBezTo>
                  <a:pt x="68046" y="422"/>
                  <a:pt x="68167" y="552"/>
                  <a:pt x="68321" y="558"/>
                </a:cubicBezTo>
                <a:cubicBezTo>
                  <a:pt x="69422" y="601"/>
                  <a:pt x="70535" y="672"/>
                  <a:pt x="71628" y="770"/>
                </a:cubicBezTo>
                <a:cubicBezTo>
                  <a:pt x="71637" y="771"/>
                  <a:pt x="71645" y="771"/>
                  <a:pt x="71653" y="771"/>
                </a:cubicBezTo>
                <a:cubicBezTo>
                  <a:pt x="71802" y="770"/>
                  <a:pt x="71924" y="653"/>
                  <a:pt x="71931" y="504"/>
                </a:cubicBezTo>
                <a:cubicBezTo>
                  <a:pt x="71936" y="356"/>
                  <a:pt x="71826" y="229"/>
                  <a:pt x="71678" y="214"/>
                </a:cubicBezTo>
                <a:cubicBezTo>
                  <a:pt x="70575" y="117"/>
                  <a:pt x="69453" y="43"/>
                  <a:pt x="68342" y="0"/>
                </a:cubicBezTo>
                <a:cubicBezTo>
                  <a:pt x="68341" y="0"/>
                  <a:pt x="68340" y="0"/>
                  <a:pt x="68339" y="0"/>
                </a:cubicBezTo>
                <a:close/>
                <a:moveTo>
                  <a:pt x="61127" y="107"/>
                </a:moveTo>
                <a:cubicBezTo>
                  <a:pt x="61119" y="107"/>
                  <a:pt x="61112" y="108"/>
                  <a:pt x="61104" y="108"/>
                </a:cubicBezTo>
                <a:cubicBezTo>
                  <a:pt x="59995" y="186"/>
                  <a:pt x="58876" y="292"/>
                  <a:pt x="57776" y="425"/>
                </a:cubicBezTo>
                <a:cubicBezTo>
                  <a:pt x="57630" y="444"/>
                  <a:pt x="57522" y="572"/>
                  <a:pt x="57531" y="719"/>
                </a:cubicBezTo>
                <a:cubicBezTo>
                  <a:pt x="57540" y="865"/>
                  <a:pt x="57662" y="981"/>
                  <a:pt x="57809" y="981"/>
                </a:cubicBezTo>
                <a:cubicBezTo>
                  <a:pt x="57820" y="981"/>
                  <a:pt x="57832" y="981"/>
                  <a:pt x="57842" y="978"/>
                </a:cubicBezTo>
                <a:cubicBezTo>
                  <a:pt x="58933" y="848"/>
                  <a:pt x="60043" y="742"/>
                  <a:pt x="61142" y="666"/>
                </a:cubicBezTo>
                <a:cubicBezTo>
                  <a:pt x="61296" y="655"/>
                  <a:pt x="61413" y="522"/>
                  <a:pt x="61401" y="368"/>
                </a:cubicBezTo>
                <a:cubicBezTo>
                  <a:pt x="61393" y="220"/>
                  <a:pt x="61271" y="107"/>
                  <a:pt x="61127" y="107"/>
                </a:cubicBezTo>
                <a:close/>
                <a:moveTo>
                  <a:pt x="78788" y="1251"/>
                </a:moveTo>
                <a:cubicBezTo>
                  <a:pt x="78657" y="1251"/>
                  <a:pt x="78541" y="1342"/>
                  <a:pt x="78514" y="1475"/>
                </a:cubicBezTo>
                <a:cubicBezTo>
                  <a:pt x="78484" y="1626"/>
                  <a:pt x="78580" y="1773"/>
                  <a:pt x="78732" y="1804"/>
                </a:cubicBezTo>
                <a:cubicBezTo>
                  <a:pt x="79819" y="2024"/>
                  <a:pt x="80905" y="2273"/>
                  <a:pt x="81963" y="2545"/>
                </a:cubicBezTo>
                <a:cubicBezTo>
                  <a:pt x="81982" y="2550"/>
                  <a:pt x="82002" y="2553"/>
                  <a:pt x="82023" y="2553"/>
                </a:cubicBezTo>
                <a:cubicBezTo>
                  <a:pt x="82026" y="2553"/>
                  <a:pt x="82029" y="2553"/>
                  <a:pt x="82032" y="2553"/>
                </a:cubicBezTo>
                <a:lnTo>
                  <a:pt x="82033" y="2553"/>
                </a:lnTo>
                <a:cubicBezTo>
                  <a:pt x="82034" y="2553"/>
                  <a:pt x="82034" y="2553"/>
                  <a:pt x="82035" y="2553"/>
                </a:cubicBezTo>
                <a:cubicBezTo>
                  <a:pt x="82174" y="2553"/>
                  <a:pt x="82292" y="2449"/>
                  <a:pt x="82310" y="2310"/>
                </a:cubicBezTo>
                <a:cubicBezTo>
                  <a:pt x="82328" y="2170"/>
                  <a:pt x="82238" y="2040"/>
                  <a:pt x="82102" y="2005"/>
                </a:cubicBezTo>
                <a:cubicBezTo>
                  <a:pt x="81035" y="1731"/>
                  <a:pt x="79939" y="1479"/>
                  <a:pt x="78844" y="1257"/>
                </a:cubicBezTo>
                <a:cubicBezTo>
                  <a:pt x="78825" y="1253"/>
                  <a:pt x="78806" y="1251"/>
                  <a:pt x="78788" y="1251"/>
                </a:cubicBezTo>
                <a:close/>
                <a:moveTo>
                  <a:pt x="50715" y="1679"/>
                </a:moveTo>
                <a:cubicBezTo>
                  <a:pt x="50693" y="1679"/>
                  <a:pt x="50670" y="1682"/>
                  <a:pt x="50648" y="1688"/>
                </a:cubicBezTo>
                <a:cubicBezTo>
                  <a:pt x="49558" y="1944"/>
                  <a:pt x="48471" y="2229"/>
                  <a:pt x="47414" y="2535"/>
                </a:cubicBezTo>
                <a:cubicBezTo>
                  <a:pt x="47280" y="2573"/>
                  <a:pt x="47196" y="2705"/>
                  <a:pt x="47215" y="2842"/>
                </a:cubicBezTo>
                <a:cubicBezTo>
                  <a:pt x="47235" y="2980"/>
                  <a:pt x="47352" y="3082"/>
                  <a:pt x="47492" y="3082"/>
                </a:cubicBezTo>
                <a:cubicBezTo>
                  <a:pt x="47518" y="3082"/>
                  <a:pt x="47545" y="3079"/>
                  <a:pt x="47569" y="3070"/>
                </a:cubicBezTo>
                <a:cubicBezTo>
                  <a:pt x="48617" y="2766"/>
                  <a:pt x="49696" y="2483"/>
                  <a:pt x="50775" y="2229"/>
                </a:cubicBezTo>
                <a:cubicBezTo>
                  <a:pt x="50925" y="2195"/>
                  <a:pt x="51018" y="2045"/>
                  <a:pt x="50983" y="1895"/>
                </a:cubicBezTo>
                <a:cubicBezTo>
                  <a:pt x="50954" y="1767"/>
                  <a:pt x="50841" y="1679"/>
                  <a:pt x="50715" y="1679"/>
                </a:cubicBezTo>
                <a:close/>
                <a:moveTo>
                  <a:pt x="88904" y="4169"/>
                </a:moveTo>
                <a:cubicBezTo>
                  <a:pt x="88792" y="4169"/>
                  <a:pt x="88685" y="4238"/>
                  <a:pt x="88643" y="4349"/>
                </a:cubicBezTo>
                <a:cubicBezTo>
                  <a:pt x="88587" y="4496"/>
                  <a:pt x="88663" y="4658"/>
                  <a:pt x="88810" y="4712"/>
                </a:cubicBezTo>
                <a:cubicBezTo>
                  <a:pt x="89837" y="5101"/>
                  <a:pt x="90871" y="5522"/>
                  <a:pt x="91883" y="5967"/>
                </a:cubicBezTo>
                <a:cubicBezTo>
                  <a:pt x="91918" y="5982"/>
                  <a:pt x="91957" y="5991"/>
                  <a:pt x="91995" y="5991"/>
                </a:cubicBezTo>
                <a:cubicBezTo>
                  <a:pt x="92128" y="5991"/>
                  <a:pt x="92241" y="5897"/>
                  <a:pt x="92269" y="5768"/>
                </a:cubicBezTo>
                <a:cubicBezTo>
                  <a:pt x="92296" y="5640"/>
                  <a:pt x="92228" y="5508"/>
                  <a:pt x="92108" y="5456"/>
                </a:cubicBezTo>
                <a:cubicBezTo>
                  <a:pt x="91087" y="5007"/>
                  <a:pt x="90044" y="4582"/>
                  <a:pt x="89006" y="4189"/>
                </a:cubicBezTo>
                <a:cubicBezTo>
                  <a:pt x="88973" y="4175"/>
                  <a:pt x="88938" y="4169"/>
                  <a:pt x="88904" y="4169"/>
                </a:cubicBezTo>
                <a:close/>
                <a:moveTo>
                  <a:pt x="40690" y="4910"/>
                </a:moveTo>
                <a:cubicBezTo>
                  <a:pt x="40654" y="4910"/>
                  <a:pt x="40618" y="4917"/>
                  <a:pt x="40583" y="4932"/>
                </a:cubicBezTo>
                <a:cubicBezTo>
                  <a:pt x="39560" y="5356"/>
                  <a:pt x="38534" y="5811"/>
                  <a:pt x="37533" y="6288"/>
                </a:cubicBezTo>
                <a:cubicBezTo>
                  <a:pt x="37416" y="6343"/>
                  <a:pt x="37353" y="6474"/>
                  <a:pt x="37381" y="6601"/>
                </a:cubicBezTo>
                <a:cubicBezTo>
                  <a:pt x="37410" y="6728"/>
                  <a:pt x="37523" y="6818"/>
                  <a:pt x="37653" y="6819"/>
                </a:cubicBezTo>
                <a:cubicBezTo>
                  <a:pt x="37694" y="6819"/>
                  <a:pt x="37736" y="6809"/>
                  <a:pt x="37773" y="6791"/>
                </a:cubicBezTo>
                <a:cubicBezTo>
                  <a:pt x="38766" y="6319"/>
                  <a:pt x="39782" y="5867"/>
                  <a:pt x="40796" y="5447"/>
                </a:cubicBezTo>
                <a:cubicBezTo>
                  <a:pt x="40938" y="5388"/>
                  <a:pt x="41005" y="5225"/>
                  <a:pt x="40947" y="5082"/>
                </a:cubicBezTo>
                <a:cubicBezTo>
                  <a:pt x="40902" y="4975"/>
                  <a:pt x="40799" y="4910"/>
                  <a:pt x="40690" y="4910"/>
                </a:cubicBezTo>
                <a:close/>
                <a:moveTo>
                  <a:pt x="98432" y="8692"/>
                </a:moveTo>
                <a:cubicBezTo>
                  <a:pt x="98335" y="8692"/>
                  <a:pt x="98242" y="8742"/>
                  <a:pt x="98190" y="8831"/>
                </a:cubicBezTo>
                <a:cubicBezTo>
                  <a:pt x="98113" y="8964"/>
                  <a:pt x="98157" y="9133"/>
                  <a:pt x="98289" y="9211"/>
                </a:cubicBezTo>
                <a:cubicBezTo>
                  <a:pt x="99241" y="9761"/>
                  <a:pt x="100193" y="10345"/>
                  <a:pt x="101119" y="10943"/>
                </a:cubicBezTo>
                <a:cubicBezTo>
                  <a:pt x="101165" y="10972"/>
                  <a:pt x="101217" y="10989"/>
                  <a:pt x="101271" y="10989"/>
                </a:cubicBezTo>
                <a:cubicBezTo>
                  <a:pt x="101394" y="10989"/>
                  <a:pt x="101502" y="10907"/>
                  <a:pt x="101537" y="10788"/>
                </a:cubicBezTo>
                <a:cubicBezTo>
                  <a:pt x="101573" y="10670"/>
                  <a:pt x="101526" y="10543"/>
                  <a:pt x="101422" y="10475"/>
                </a:cubicBezTo>
                <a:cubicBezTo>
                  <a:pt x="100489" y="9870"/>
                  <a:pt x="99529" y="9283"/>
                  <a:pt x="98568" y="8728"/>
                </a:cubicBezTo>
                <a:cubicBezTo>
                  <a:pt x="98525" y="8704"/>
                  <a:pt x="98478" y="8692"/>
                  <a:pt x="98432" y="8692"/>
                </a:cubicBezTo>
                <a:close/>
                <a:moveTo>
                  <a:pt x="31326" y="9711"/>
                </a:moveTo>
                <a:cubicBezTo>
                  <a:pt x="31276" y="9711"/>
                  <a:pt x="31225" y="9724"/>
                  <a:pt x="31179" y="9753"/>
                </a:cubicBezTo>
                <a:cubicBezTo>
                  <a:pt x="30240" y="10333"/>
                  <a:pt x="29300" y="10949"/>
                  <a:pt x="28385" y="11583"/>
                </a:cubicBezTo>
                <a:cubicBezTo>
                  <a:pt x="28160" y="11738"/>
                  <a:pt x="28271" y="12091"/>
                  <a:pt x="28543" y="12091"/>
                </a:cubicBezTo>
                <a:cubicBezTo>
                  <a:pt x="28600" y="12091"/>
                  <a:pt x="28656" y="12073"/>
                  <a:pt x="28703" y="12042"/>
                </a:cubicBezTo>
                <a:cubicBezTo>
                  <a:pt x="29610" y="11413"/>
                  <a:pt x="30543" y="10803"/>
                  <a:pt x="31473" y="10227"/>
                </a:cubicBezTo>
                <a:cubicBezTo>
                  <a:pt x="31604" y="10145"/>
                  <a:pt x="31644" y="9974"/>
                  <a:pt x="31564" y="9844"/>
                </a:cubicBezTo>
                <a:cubicBezTo>
                  <a:pt x="31511" y="9758"/>
                  <a:pt x="31419" y="9711"/>
                  <a:pt x="31326" y="9711"/>
                </a:cubicBezTo>
                <a:close/>
                <a:moveTo>
                  <a:pt x="107100" y="14679"/>
                </a:moveTo>
                <a:cubicBezTo>
                  <a:pt x="107019" y="14679"/>
                  <a:pt x="106939" y="14715"/>
                  <a:pt x="106884" y="14782"/>
                </a:cubicBezTo>
                <a:cubicBezTo>
                  <a:pt x="106787" y="14901"/>
                  <a:pt x="106803" y="15075"/>
                  <a:pt x="106921" y="15174"/>
                </a:cubicBezTo>
                <a:cubicBezTo>
                  <a:pt x="107777" y="15870"/>
                  <a:pt x="108622" y="16598"/>
                  <a:pt x="109437" y="17336"/>
                </a:cubicBezTo>
                <a:cubicBezTo>
                  <a:pt x="109487" y="17381"/>
                  <a:pt x="109555" y="17407"/>
                  <a:pt x="109623" y="17407"/>
                </a:cubicBezTo>
                <a:cubicBezTo>
                  <a:pt x="109878" y="17407"/>
                  <a:pt x="109999" y="17092"/>
                  <a:pt x="109810" y="16921"/>
                </a:cubicBezTo>
                <a:cubicBezTo>
                  <a:pt x="108988" y="16178"/>
                  <a:pt x="108136" y="15444"/>
                  <a:pt x="107274" y="14741"/>
                </a:cubicBezTo>
                <a:cubicBezTo>
                  <a:pt x="107223" y="14699"/>
                  <a:pt x="107161" y="14679"/>
                  <a:pt x="107100" y="14679"/>
                </a:cubicBezTo>
                <a:close/>
                <a:moveTo>
                  <a:pt x="22849" y="15951"/>
                </a:moveTo>
                <a:cubicBezTo>
                  <a:pt x="22785" y="15951"/>
                  <a:pt x="22720" y="15974"/>
                  <a:pt x="22667" y="16019"/>
                </a:cubicBezTo>
                <a:cubicBezTo>
                  <a:pt x="21825" y="16751"/>
                  <a:pt x="20994" y="17509"/>
                  <a:pt x="20198" y="18274"/>
                </a:cubicBezTo>
                <a:cubicBezTo>
                  <a:pt x="20016" y="18448"/>
                  <a:pt x="20139" y="18754"/>
                  <a:pt x="20391" y="18754"/>
                </a:cubicBezTo>
                <a:cubicBezTo>
                  <a:pt x="20391" y="18754"/>
                  <a:pt x="20392" y="18754"/>
                  <a:pt x="20392" y="18754"/>
                </a:cubicBezTo>
                <a:cubicBezTo>
                  <a:pt x="20464" y="18754"/>
                  <a:pt x="20533" y="18728"/>
                  <a:pt x="20585" y="18676"/>
                </a:cubicBezTo>
                <a:cubicBezTo>
                  <a:pt x="21374" y="17919"/>
                  <a:pt x="22198" y="17167"/>
                  <a:pt x="23033" y="16442"/>
                </a:cubicBezTo>
                <a:cubicBezTo>
                  <a:pt x="23149" y="16341"/>
                  <a:pt x="23162" y="16164"/>
                  <a:pt x="23061" y="16047"/>
                </a:cubicBezTo>
                <a:cubicBezTo>
                  <a:pt x="23005" y="15984"/>
                  <a:pt x="22928" y="15951"/>
                  <a:pt x="22849" y="15951"/>
                </a:cubicBezTo>
                <a:close/>
                <a:moveTo>
                  <a:pt x="114700" y="21973"/>
                </a:moveTo>
                <a:cubicBezTo>
                  <a:pt x="114634" y="21973"/>
                  <a:pt x="114568" y="21996"/>
                  <a:pt x="114514" y="22044"/>
                </a:cubicBezTo>
                <a:cubicBezTo>
                  <a:pt x="114400" y="22145"/>
                  <a:pt x="114388" y="22319"/>
                  <a:pt x="114487" y="22434"/>
                </a:cubicBezTo>
                <a:cubicBezTo>
                  <a:pt x="115222" y="23262"/>
                  <a:pt x="115941" y="24115"/>
                  <a:pt x="116624" y="24967"/>
                </a:cubicBezTo>
                <a:cubicBezTo>
                  <a:pt x="116677" y="25034"/>
                  <a:pt x="116758" y="25072"/>
                  <a:pt x="116843" y="25072"/>
                </a:cubicBezTo>
                <a:lnTo>
                  <a:pt x="116841" y="25072"/>
                </a:lnTo>
                <a:cubicBezTo>
                  <a:pt x="116842" y="25072"/>
                  <a:pt x="116842" y="25072"/>
                  <a:pt x="116843" y="25072"/>
                </a:cubicBezTo>
                <a:cubicBezTo>
                  <a:pt x="117076" y="25072"/>
                  <a:pt x="117206" y="24802"/>
                  <a:pt x="117060" y="24619"/>
                </a:cubicBezTo>
                <a:cubicBezTo>
                  <a:pt x="116371" y="23758"/>
                  <a:pt x="115646" y="22899"/>
                  <a:pt x="114906" y="22064"/>
                </a:cubicBezTo>
                <a:cubicBezTo>
                  <a:pt x="114850" y="22003"/>
                  <a:pt x="114775" y="21973"/>
                  <a:pt x="114700" y="21973"/>
                </a:cubicBezTo>
                <a:close/>
                <a:moveTo>
                  <a:pt x="15476" y="23465"/>
                </a:moveTo>
                <a:cubicBezTo>
                  <a:pt x="15395" y="23465"/>
                  <a:pt x="15315" y="23500"/>
                  <a:pt x="15259" y="23568"/>
                </a:cubicBezTo>
                <a:cubicBezTo>
                  <a:pt x="14552" y="24414"/>
                  <a:pt x="13853" y="25296"/>
                  <a:pt x="13181" y="26189"/>
                </a:cubicBezTo>
                <a:cubicBezTo>
                  <a:pt x="13088" y="26312"/>
                  <a:pt x="13112" y="26487"/>
                  <a:pt x="13236" y="26579"/>
                </a:cubicBezTo>
                <a:cubicBezTo>
                  <a:pt x="13283" y="26617"/>
                  <a:pt x="13343" y="26637"/>
                  <a:pt x="13403" y="26637"/>
                </a:cubicBezTo>
                <a:cubicBezTo>
                  <a:pt x="13492" y="26635"/>
                  <a:pt x="13573" y="26595"/>
                  <a:pt x="13627" y="26524"/>
                </a:cubicBezTo>
                <a:cubicBezTo>
                  <a:pt x="14293" y="25638"/>
                  <a:pt x="14986" y="24765"/>
                  <a:pt x="15688" y="23926"/>
                </a:cubicBezTo>
                <a:cubicBezTo>
                  <a:pt x="15789" y="23807"/>
                  <a:pt x="15774" y="23630"/>
                  <a:pt x="15654" y="23530"/>
                </a:cubicBezTo>
                <a:cubicBezTo>
                  <a:pt x="15602" y="23487"/>
                  <a:pt x="15538" y="23465"/>
                  <a:pt x="15476" y="23465"/>
                </a:cubicBezTo>
                <a:close/>
                <a:moveTo>
                  <a:pt x="121035" y="30384"/>
                </a:moveTo>
                <a:cubicBezTo>
                  <a:pt x="120984" y="30384"/>
                  <a:pt x="120933" y="30398"/>
                  <a:pt x="120887" y="30427"/>
                </a:cubicBezTo>
                <a:cubicBezTo>
                  <a:pt x="120757" y="30508"/>
                  <a:pt x="120718" y="30678"/>
                  <a:pt x="120798" y="30809"/>
                </a:cubicBezTo>
                <a:cubicBezTo>
                  <a:pt x="121385" y="31734"/>
                  <a:pt x="121958" y="32690"/>
                  <a:pt x="122500" y="33647"/>
                </a:cubicBezTo>
                <a:cubicBezTo>
                  <a:pt x="122549" y="33735"/>
                  <a:pt x="122642" y="33790"/>
                  <a:pt x="122743" y="33790"/>
                </a:cubicBezTo>
                <a:cubicBezTo>
                  <a:pt x="122957" y="33790"/>
                  <a:pt x="123092" y="33559"/>
                  <a:pt x="122986" y="33374"/>
                </a:cubicBezTo>
                <a:cubicBezTo>
                  <a:pt x="122439" y="32407"/>
                  <a:pt x="121862" y="31444"/>
                  <a:pt x="121269" y="30509"/>
                </a:cubicBezTo>
                <a:cubicBezTo>
                  <a:pt x="121215" y="30428"/>
                  <a:pt x="121126" y="30384"/>
                  <a:pt x="121035" y="30384"/>
                </a:cubicBezTo>
                <a:close/>
                <a:moveTo>
                  <a:pt x="9391" y="32068"/>
                </a:moveTo>
                <a:cubicBezTo>
                  <a:pt x="9295" y="32068"/>
                  <a:pt x="9203" y="32118"/>
                  <a:pt x="9151" y="32207"/>
                </a:cubicBezTo>
                <a:cubicBezTo>
                  <a:pt x="8583" y="33159"/>
                  <a:pt x="8035" y="34142"/>
                  <a:pt x="7517" y="35128"/>
                </a:cubicBezTo>
                <a:cubicBezTo>
                  <a:pt x="7420" y="35313"/>
                  <a:pt x="7554" y="35537"/>
                  <a:pt x="7765" y="35537"/>
                </a:cubicBezTo>
                <a:cubicBezTo>
                  <a:pt x="7868" y="35537"/>
                  <a:pt x="7963" y="35479"/>
                  <a:pt x="8010" y="35388"/>
                </a:cubicBezTo>
                <a:cubicBezTo>
                  <a:pt x="8524" y="34412"/>
                  <a:pt x="9069" y="33437"/>
                  <a:pt x="9629" y="32491"/>
                </a:cubicBezTo>
                <a:cubicBezTo>
                  <a:pt x="9709" y="32358"/>
                  <a:pt x="9666" y="32186"/>
                  <a:pt x="9533" y="32108"/>
                </a:cubicBezTo>
                <a:cubicBezTo>
                  <a:pt x="9488" y="32081"/>
                  <a:pt x="9439" y="32068"/>
                  <a:pt x="9391" y="32068"/>
                </a:cubicBezTo>
                <a:close/>
                <a:moveTo>
                  <a:pt x="125934" y="39681"/>
                </a:moveTo>
                <a:cubicBezTo>
                  <a:pt x="125898" y="39681"/>
                  <a:pt x="125861" y="39688"/>
                  <a:pt x="125825" y="39703"/>
                </a:cubicBezTo>
                <a:cubicBezTo>
                  <a:pt x="125680" y="39765"/>
                  <a:pt x="125615" y="39935"/>
                  <a:pt x="125681" y="40078"/>
                </a:cubicBezTo>
                <a:cubicBezTo>
                  <a:pt x="126111" y="41083"/>
                  <a:pt x="126523" y="42118"/>
                  <a:pt x="126904" y="43151"/>
                </a:cubicBezTo>
                <a:cubicBezTo>
                  <a:pt x="126945" y="43260"/>
                  <a:pt x="127050" y="43334"/>
                  <a:pt x="127166" y="43334"/>
                </a:cubicBezTo>
                <a:cubicBezTo>
                  <a:pt x="127199" y="43334"/>
                  <a:pt x="127231" y="43328"/>
                  <a:pt x="127262" y="43316"/>
                </a:cubicBezTo>
                <a:cubicBezTo>
                  <a:pt x="127406" y="43264"/>
                  <a:pt x="127481" y="43103"/>
                  <a:pt x="127427" y="42959"/>
                </a:cubicBezTo>
                <a:cubicBezTo>
                  <a:pt x="127043" y="41916"/>
                  <a:pt x="126628" y="40874"/>
                  <a:pt x="126195" y="39859"/>
                </a:cubicBezTo>
                <a:cubicBezTo>
                  <a:pt x="126152" y="39749"/>
                  <a:pt x="126046" y="39681"/>
                  <a:pt x="125934" y="39681"/>
                </a:cubicBezTo>
                <a:close/>
                <a:moveTo>
                  <a:pt x="4764" y="41540"/>
                </a:moveTo>
                <a:cubicBezTo>
                  <a:pt x="4654" y="41540"/>
                  <a:pt x="4550" y="41606"/>
                  <a:pt x="4506" y="41714"/>
                </a:cubicBezTo>
                <a:cubicBezTo>
                  <a:pt x="4099" y="42751"/>
                  <a:pt x="3715" y="43811"/>
                  <a:pt x="3364" y="44864"/>
                </a:cubicBezTo>
                <a:cubicBezTo>
                  <a:pt x="3316" y="45010"/>
                  <a:pt x="3394" y="45168"/>
                  <a:pt x="3541" y="45217"/>
                </a:cubicBezTo>
                <a:cubicBezTo>
                  <a:pt x="3569" y="45227"/>
                  <a:pt x="3599" y="45231"/>
                  <a:pt x="3630" y="45232"/>
                </a:cubicBezTo>
                <a:cubicBezTo>
                  <a:pt x="3750" y="45231"/>
                  <a:pt x="3856" y="45154"/>
                  <a:pt x="3894" y="45041"/>
                </a:cubicBezTo>
                <a:cubicBezTo>
                  <a:pt x="4241" y="43998"/>
                  <a:pt x="4622" y="42947"/>
                  <a:pt x="5026" y="41917"/>
                </a:cubicBezTo>
                <a:cubicBezTo>
                  <a:pt x="5080" y="41774"/>
                  <a:pt x="5009" y="41615"/>
                  <a:pt x="4867" y="41560"/>
                </a:cubicBezTo>
                <a:cubicBezTo>
                  <a:pt x="4833" y="41547"/>
                  <a:pt x="4799" y="41540"/>
                  <a:pt x="4764" y="41540"/>
                </a:cubicBezTo>
                <a:close/>
                <a:moveTo>
                  <a:pt x="129280" y="49669"/>
                </a:moveTo>
                <a:cubicBezTo>
                  <a:pt x="129257" y="49669"/>
                  <a:pt x="129234" y="49671"/>
                  <a:pt x="129212" y="49677"/>
                </a:cubicBezTo>
                <a:cubicBezTo>
                  <a:pt x="129061" y="49715"/>
                  <a:pt x="128970" y="49866"/>
                  <a:pt x="129008" y="50016"/>
                </a:cubicBezTo>
                <a:cubicBezTo>
                  <a:pt x="129270" y="51079"/>
                  <a:pt x="129509" y="52168"/>
                  <a:pt x="129718" y="53252"/>
                </a:cubicBezTo>
                <a:cubicBezTo>
                  <a:pt x="129744" y="53384"/>
                  <a:pt x="129858" y="53478"/>
                  <a:pt x="129992" y="53478"/>
                </a:cubicBezTo>
                <a:cubicBezTo>
                  <a:pt x="130009" y="53478"/>
                  <a:pt x="130028" y="53477"/>
                  <a:pt x="130046" y="53473"/>
                </a:cubicBezTo>
                <a:cubicBezTo>
                  <a:pt x="130197" y="53444"/>
                  <a:pt x="130296" y="53298"/>
                  <a:pt x="130267" y="53146"/>
                </a:cubicBezTo>
                <a:cubicBezTo>
                  <a:pt x="130055" y="52052"/>
                  <a:pt x="129813" y="50954"/>
                  <a:pt x="129549" y="49881"/>
                </a:cubicBezTo>
                <a:cubicBezTo>
                  <a:pt x="129519" y="49754"/>
                  <a:pt x="129405" y="49669"/>
                  <a:pt x="129280" y="49669"/>
                </a:cubicBezTo>
                <a:close/>
                <a:moveTo>
                  <a:pt x="1735" y="51633"/>
                </a:moveTo>
                <a:cubicBezTo>
                  <a:pt x="1602" y="51633"/>
                  <a:pt x="1486" y="51721"/>
                  <a:pt x="1457" y="51853"/>
                </a:cubicBezTo>
                <a:cubicBezTo>
                  <a:pt x="1224" y="52941"/>
                  <a:pt x="1017" y="54046"/>
                  <a:pt x="841" y="55139"/>
                </a:cubicBezTo>
                <a:cubicBezTo>
                  <a:pt x="817" y="55290"/>
                  <a:pt x="920" y="55434"/>
                  <a:pt x="1073" y="55458"/>
                </a:cubicBezTo>
                <a:cubicBezTo>
                  <a:pt x="1087" y="55461"/>
                  <a:pt x="1102" y="55462"/>
                  <a:pt x="1117" y="55462"/>
                </a:cubicBezTo>
                <a:cubicBezTo>
                  <a:pt x="1255" y="55462"/>
                  <a:pt x="1371" y="55363"/>
                  <a:pt x="1392" y="55228"/>
                </a:cubicBezTo>
                <a:cubicBezTo>
                  <a:pt x="1567" y="54145"/>
                  <a:pt x="1773" y="53049"/>
                  <a:pt x="2004" y="51970"/>
                </a:cubicBezTo>
                <a:cubicBezTo>
                  <a:pt x="2035" y="51818"/>
                  <a:pt x="1940" y="51670"/>
                  <a:pt x="1789" y="51638"/>
                </a:cubicBezTo>
                <a:cubicBezTo>
                  <a:pt x="1771" y="51634"/>
                  <a:pt x="1753" y="51633"/>
                  <a:pt x="1735" y="51633"/>
                </a:cubicBezTo>
                <a:close/>
                <a:moveTo>
                  <a:pt x="130952" y="60064"/>
                </a:moveTo>
                <a:cubicBezTo>
                  <a:pt x="130950" y="60064"/>
                  <a:pt x="130947" y="60064"/>
                  <a:pt x="130945" y="60064"/>
                </a:cubicBezTo>
                <a:cubicBezTo>
                  <a:pt x="130791" y="60075"/>
                  <a:pt x="130676" y="60211"/>
                  <a:pt x="130688" y="60364"/>
                </a:cubicBezTo>
                <a:cubicBezTo>
                  <a:pt x="130777" y="61458"/>
                  <a:pt x="130839" y="62572"/>
                  <a:pt x="130871" y="63675"/>
                </a:cubicBezTo>
                <a:cubicBezTo>
                  <a:pt x="130877" y="63825"/>
                  <a:pt x="131001" y="63944"/>
                  <a:pt x="131151" y="63945"/>
                </a:cubicBezTo>
                <a:lnTo>
                  <a:pt x="131159" y="63945"/>
                </a:lnTo>
                <a:cubicBezTo>
                  <a:pt x="131313" y="63939"/>
                  <a:pt x="131434" y="63811"/>
                  <a:pt x="131429" y="63657"/>
                </a:cubicBezTo>
                <a:cubicBezTo>
                  <a:pt x="131395" y="62546"/>
                  <a:pt x="131334" y="61422"/>
                  <a:pt x="131244" y="60319"/>
                </a:cubicBezTo>
                <a:cubicBezTo>
                  <a:pt x="131233" y="60168"/>
                  <a:pt x="131099" y="60064"/>
                  <a:pt x="130952" y="60064"/>
                </a:cubicBezTo>
                <a:close/>
                <a:moveTo>
                  <a:pt x="349" y="62072"/>
                </a:moveTo>
                <a:cubicBezTo>
                  <a:pt x="194" y="62072"/>
                  <a:pt x="91" y="62193"/>
                  <a:pt x="84" y="62337"/>
                </a:cubicBezTo>
                <a:cubicBezTo>
                  <a:pt x="29" y="63439"/>
                  <a:pt x="0" y="64563"/>
                  <a:pt x="0" y="65679"/>
                </a:cubicBezTo>
                <a:lnTo>
                  <a:pt x="0" y="65823"/>
                </a:lnTo>
                <a:cubicBezTo>
                  <a:pt x="0" y="65976"/>
                  <a:pt x="125" y="66102"/>
                  <a:pt x="280" y="66102"/>
                </a:cubicBezTo>
                <a:lnTo>
                  <a:pt x="280" y="66101"/>
                </a:lnTo>
                <a:cubicBezTo>
                  <a:pt x="433" y="66101"/>
                  <a:pt x="558" y="65976"/>
                  <a:pt x="558" y="65823"/>
                </a:cubicBezTo>
                <a:lnTo>
                  <a:pt x="558" y="65679"/>
                </a:lnTo>
                <a:cubicBezTo>
                  <a:pt x="558" y="64573"/>
                  <a:pt x="586" y="63458"/>
                  <a:pt x="641" y="62365"/>
                </a:cubicBezTo>
                <a:cubicBezTo>
                  <a:pt x="649" y="62212"/>
                  <a:pt x="531" y="62081"/>
                  <a:pt x="376" y="62073"/>
                </a:cubicBezTo>
                <a:cubicBezTo>
                  <a:pt x="367" y="62072"/>
                  <a:pt x="358" y="62072"/>
                  <a:pt x="349" y="62072"/>
                </a:cubicBezTo>
                <a:close/>
                <a:moveTo>
                  <a:pt x="130988" y="70593"/>
                </a:moveTo>
                <a:cubicBezTo>
                  <a:pt x="130839" y="70593"/>
                  <a:pt x="130711" y="70700"/>
                  <a:pt x="130700" y="70850"/>
                </a:cubicBezTo>
                <a:cubicBezTo>
                  <a:pt x="130613" y="71948"/>
                  <a:pt x="130499" y="73057"/>
                  <a:pt x="130357" y="74146"/>
                </a:cubicBezTo>
                <a:cubicBezTo>
                  <a:pt x="130337" y="74299"/>
                  <a:pt x="130445" y="74439"/>
                  <a:pt x="130598" y="74460"/>
                </a:cubicBezTo>
                <a:cubicBezTo>
                  <a:pt x="130606" y="74460"/>
                  <a:pt x="130615" y="74461"/>
                  <a:pt x="130623" y="74461"/>
                </a:cubicBezTo>
                <a:cubicBezTo>
                  <a:pt x="130627" y="74461"/>
                  <a:pt x="130630" y="74461"/>
                  <a:pt x="130634" y="74461"/>
                </a:cubicBezTo>
                <a:cubicBezTo>
                  <a:pt x="130773" y="74461"/>
                  <a:pt x="130892" y="74357"/>
                  <a:pt x="130910" y="74218"/>
                </a:cubicBezTo>
                <a:cubicBezTo>
                  <a:pt x="131052" y="73120"/>
                  <a:pt x="131168" y="72002"/>
                  <a:pt x="131256" y="70894"/>
                </a:cubicBezTo>
                <a:cubicBezTo>
                  <a:pt x="131269" y="70740"/>
                  <a:pt x="131153" y="70605"/>
                  <a:pt x="130999" y="70594"/>
                </a:cubicBezTo>
                <a:cubicBezTo>
                  <a:pt x="130996" y="70593"/>
                  <a:pt x="130992" y="70593"/>
                  <a:pt x="130988" y="70593"/>
                </a:cubicBezTo>
                <a:close/>
                <a:moveTo>
                  <a:pt x="682" y="72740"/>
                </a:moveTo>
                <a:cubicBezTo>
                  <a:pt x="673" y="72740"/>
                  <a:pt x="665" y="72741"/>
                  <a:pt x="656" y="72741"/>
                </a:cubicBezTo>
                <a:cubicBezTo>
                  <a:pt x="502" y="72759"/>
                  <a:pt x="393" y="72896"/>
                  <a:pt x="409" y="73050"/>
                </a:cubicBezTo>
                <a:cubicBezTo>
                  <a:pt x="532" y="74150"/>
                  <a:pt x="685" y="75264"/>
                  <a:pt x="864" y="76362"/>
                </a:cubicBezTo>
                <a:cubicBezTo>
                  <a:pt x="887" y="76496"/>
                  <a:pt x="1003" y="76595"/>
                  <a:pt x="1139" y="76596"/>
                </a:cubicBezTo>
                <a:cubicBezTo>
                  <a:pt x="1154" y="76596"/>
                  <a:pt x="1170" y="76595"/>
                  <a:pt x="1185" y="76591"/>
                </a:cubicBezTo>
                <a:cubicBezTo>
                  <a:pt x="1337" y="76567"/>
                  <a:pt x="1440" y="76423"/>
                  <a:pt x="1415" y="76271"/>
                </a:cubicBezTo>
                <a:cubicBezTo>
                  <a:pt x="1237" y="75183"/>
                  <a:pt x="1086" y="74079"/>
                  <a:pt x="963" y="72987"/>
                </a:cubicBezTo>
                <a:cubicBezTo>
                  <a:pt x="945" y="72845"/>
                  <a:pt x="823" y="72740"/>
                  <a:pt x="682" y="72740"/>
                </a:cubicBezTo>
                <a:close/>
                <a:moveTo>
                  <a:pt x="129312" y="80991"/>
                </a:moveTo>
                <a:cubicBezTo>
                  <a:pt x="129187" y="80991"/>
                  <a:pt x="129072" y="81076"/>
                  <a:pt x="129041" y="81204"/>
                </a:cubicBezTo>
                <a:cubicBezTo>
                  <a:pt x="128779" y="82276"/>
                  <a:pt x="128487" y="83352"/>
                  <a:pt x="128173" y="84402"/>
                </a:cubicBezTo>
                <a:cubicBezTo>
                  <a:pt x="128127" y="84550"/>
                  <a:pt x="128211" y="84705"/>
                  <a:pt x="128359" y="84749"/>
                </a:cubicBezTo>
                <a:cubicBezTo>
                  <a:pt x="128385" y="84757"/>
                  <a:pt x="128412" y="84761"/>
                  <a:pt x="128439" y="84761"/>
                </a:cubicBezTo>
                <a:cubicBezTo>
                  <a:pt x="128562" y="84761"/>
                  <a:pt x="128671" y="84681"/>
                  <a:pt x="128706" y="84563"/>
                </a:cubicBezTo>
                <a:cubicBezTo>
                  <a:pt x="129024" y="83503"/>
                  <a:pt x="129319" y="82417"/>
                  <a:pt x="129583" y="81336"/>
                </a:cubicBezTo>
                <a:cubicBezTo>
                  <a:pt x="129619" y="81186"/>
                  <a:pt x="129528" y="81036"/>
                  <a:pt x="129378" y="80999"/>
                </a:cubicBezTo>
                <a:cubicBezTo>
                  <a:pt x="129356" y="80993"/>
                  <a:pt x="129334" y="80991"/>
                  <a:pt x="129312" y="80991"/>
                </a:cubicBezTo>
                <a:close/>
                <a:moveTo>
                  <a:pt x="2695" y="83077"/>
                </a:moveTo>
                <a:cubicBezTo>
                  <a:pt x="2670" y="83077"/>
                  <a:pt x="2645" y="83080"/>
                  <a:pt x="2620" y="83087"/>
                </a:cubicBezTo>
                <a:cubicBezTo>
                  <a:pt x="2472" y="83129"/>
                  <a:pt x="2384" y="83283"/>
                  <a:pt x="2426" y="83431"/>
                </a:cubicBezTo>
                <a:cubicBezTo>
                  <a:pt x="2727" y="84502"/>
                  <a:pt x="3058" y="85579"/>
                  <a:pt x="3409" y="86627"/>
                </a:cubicBezTo>
                <a:cubicBezTo>
                  <a:pt x="3448" y="86740"/>
                  <a:pt x="3554" y="86817"/>
                  <a:pt x="3674" y="86817"/>
                </a:cubicBezTo>
                <a:lnTo>
                  <a:pt x="3675" y="86817"/>
                </a:lnTo>
                <a:cubicBezTo>
                  <a:pt x="3865" y="86816"/>
                  <a:pt x="3999" y="86629"/>
                  <a:pt x="3939" y="86449"/>
                </a:cubicBezTo>
                <a:cubicBezTo>
                  <a:pt x="3590" y="85409"/>
                  <a:pt x="3262" y="84343"/>
                  <a:pt x="2963" y="83281"/>
                </a:cubicBezTo>
                <a:cubicBezTo>
                  <a:pt x="2930" y="83158"/>
                  <a:pt x="2817" y="83077"/>
                  <a:pt x="2695" y="83077"/>
                </a:cubicBezTo>
                <a:close/>
                <a:moveTo>
                  <a:pt x="125990" y="90986"/>
                </a:moveTo>
                <a:cubicBezTo>
                  <a:pt x="125882" y="90986"/>
                  <a:pt x="125779" y="91050"/>
                  <a:pt x="125733" y="91156"/>
                </a:cubicBezTo>
                <a:cubicBezTo>
                  <a:pt x="125301" y="92171"/>
                  <a:pt x="124839" y="93188"/>
                  <a:pt x="124357" y="94177"/>
                </a:cubicBezTo>
                <a:cubicBezTo>
                  <a:pt x="124267" y="94362"/>
                  <a:pt x="124402" y="94578"/>
                  <a:pt x="124607" y="94579"/>
                </a:cubicBezTo>
                <a:lnTo>
                  <a:pt x="124607" y="94578"/>
                </a:lnTo>
                <a:cubicBezTo>
                  <a:pt x="124714" y="94578"/>
                  <a:pt x="124811" y="94517"/>
                  <a:pt x="124859" y="94422"/>
                </a:cubicBezTo>
                <a:cubicBezTo>
                  <a:pt x="125344" y="93425"/>
                  <a:pt x="125811" y="92400"/>
                  <a:pt x="126247" y="91375"/>
                </a:cubicBezTo>
                <a:cubicBezTo>
                  <a:pt x="126308" y="91233"/>
                  <a:pt x="126241" y="91068"/>
                  <a:pt x="126099" y="91009"/>
                </a:cubicBezTo>
                <a:cubicBezTo>
                  <a:pt x="126064" y="90994"/>
                  <a:pt x="126027" y="90986"/>
                  <a:pt x="125990" y="90986"/>
                </a:cubicBezTo>
                <a:close/>
                <a:moveTo>
                  <a:pt x="6343" y="92949"/>
                </a:moveTo>
                <a:cubicBezTo>
                  <a:pt x="6303" y="92949"/>
                  <a:pt x="6263" y="92957"/>
                  <a:pt x="6225" y="92975"/>
                </a:cubicBezTo>
                <a:cubicBezTo>
                  <a:pt x="6083" y="93040"/>
                  <a:pt x="6022" y="93210"/>
                  <a:pt x="6092" y="93351"/>
                </a:cubicBezTo>
                <a:cubicBezTo>
                  <a:pt x="6558" y="94355"/>
                  <a:pt x="7058" y="95361"/>
                  <a:pt x="7575" y="96341"/>
                </a:cubicBezTo>
                <a:cubicBezTo>
                  <a:pt x="7624" y="96432"/>
                  <a:pt x="7719" y="96489"/>
                  <a:pt x="7823" y="96489"/>
                </a:cubicBezTo>
                <a:lnTo>
                  <a:pt x="7822" y="96489"/>
                </a:lnTo>
                <a:cubicBezTo>
                  <a:pt x="7822" y="96489"/>
                  <a:pt x="7823" y="96489"/>
                  <a:pt x="7823" y="96489"/>
                </a:cubicBezTo>
                <a:cubicBezTo>
                  <a:pt x="8032" y="96489"/>
                  <a:pt x="8167" y="96266"/>
                  <a:pt x="8069" y="96080"/>
                </a:cubicBezTo>
                <a:cubicBezTo>
                  <a:pt x="7555" y="95109"/>
                  <a:pt x="7060" y="94111"/>
                  <a:pt x="6597" y="93116"/>
                </a:cubicBezTo>
                <a:cubicBezTo>
                  <a:pt x="6552" y="93011"/>
                  <a:pt x="6449" y="92949"/>
                  <a:pt x="6343" y="92949"/>
                </a:cubicBezTo>
                <a:close/>
                <a:moveTo>
                  <a:pt x="121101" y="100315"/>
                </a:moveTo>
                <a:cubicBezTo>
                  <a:pt x="121006" y="100315"/>
                  <a:pt x="120913" y="100362"/>
                  <a:pt x="120861" y="100450"/>
                </a:cubicBezTo>
                <a:cubicBezTo>
                  <a:pt x="120275" y="101378"/>
                  <a:pt x="119654" y="102306"/>
                  <a:pt x="119018" y="103208"/>
                </a:cubicBezTo>
                <a:cubicBezTo>
                  <a:pt x="118888" y="103393"/>
                  <a:pt x="119020" y="103647"/>
                  <a:pt x="119246" y="103648"/>
                </a:cubicBezTo>
                <a:lnTo>
                  <a:pt x="119246" y="103647"/>
                </a:lnTo>
                <a:cubicBezTo>
                  <a:pt x="119247" y="103647"/>
                  <a:pt x="119248" y="103647"/>
                  <a:pt x="119249" y="103647"/>
                </a:cubicBezTo>
                <a:cubicBezTo>
                  <a:pt x="119339" y="103647"/>
                  <a:pt x="119422" y="103603"/>
                  <a:pt x="119474" y="103529"/>
                </a:cubicBezTo>
                <a:cubicBezTo>
                  <a:pt x="120116" y="102620"/>
                  <a:pt x="120741" y="101683"/>
                  <a:pt x="121333" y="100748"/>
                </a:cubicBezTo>
                <a:cubicBezTo>
                  <a:pt x="121419" y="100616"/>
                  <a:pt x="121381" y="100441"/>
                  <a:pt x="121249" y="100358"/>
                </a:cubicBezTo>
                <a:cubicBezTo>
                  <a:pt x="121203" y="100329"/>
                  <a:pt x="121151" y="100315"/>
                  <a:pt x="121101" y="100315"/>
                </a:cubicBezTo>
                <a:close/>
                <a:moveTo>
                  <a:pt x="11536" y="102109"/>
                </a:moveTo>
                <a:cubicBezTo>
                  <a:pt x="11482" y="102109"/>
                  <a:pt x="11428" y="102125"/>
                  <a:pt x="11380" y="102157"/>
                </a:cubicBezTo>
                <a:cubicBezTo>
                  <a:pt x="11252" y="102243"/>
                  <a:pt x="11218" y="102417"/>
                  <a:pt x="11306" y="102545"/>
                </a:cubicBezTo>
                <a:cubicBezTo>
                  <a:pt x="11929" y="103463"/>
                  <a:pt x="12583" y="104377"/>
                  <a:pt x="13251" y="105260"/>
                </a:cubicBezTo>
                <a:cubicBezTo>
                  <a:pt x="13302" y="105330"/>
                  <a:pt x="13384" y="105371"/>
                  <a:pt x="13470" y="105371"/>
                </a:cubicBezTo>
                <a:cubicBezTo>
                  <a:pt x="13471" y="105371"/>
                  <a:pt x="13472" y="105371"/>
                  <a:pt x="13473" y="105371"/>
                </a:cubicBezTo>
                <a:cubicBezTo>
                  <a:pt x="13704" y="105371"/>
                  <a:pt x="13834" y="105108"/>
                  <a:pt x="13696" y="104924"/>
                </a:cubicBezTo>
                <a:cubicBezTo>
                  <a:pt x="13034" y="104048"/>
                  <a:pt x="12384" y="103143"/>
                  <a:pt x="11767" y="102232"/>
                </a:cubicBezTo>
                <a:cubicBezTo>
                  <a:pt x="11713" y="102152"/>
                  <a:pt x="11625" y="102109"/>
                  <a:pt x="11536" y="102109"/>
                </a:cubicBezTo>
                <a:close/>
                <a:moveTo>
                  <a:pt x="114772" y="108745"/>
                </a:moveTo>
                <a:cubicBezTo>
                  <a:pt x="114695" y="108745"/>
                  <a:pt x="114618" y="108776"/>
                  <a:pt x="114563" y="108838"/>
                </a:cubicBezTo>
                <a:cubicBezTo>
                  <a:pt x="113836" y="109661"/>
                  <a:pt x="113076" y="110477"/>
                  <a:pt x="112305" y="111266"/>
                </a:cubicBezTo>
                <a:cubicBezTo>
                  <a:pt x="112131" y="111443"/>
                  <a:pt x="112257" y="111740"/>
                  <a:pt x="112504" y="111740"/>
                </a:cubicBezTo>
                <a:cubicBezTo>
                  <a:pt x="112578" y="111740"/>
                  <a:pt x="112651" y="111710"/>
                  <a:pt x="112703" y="111656"/>
                </a:cubicBezTo>
                <a:cubicBezTo>
                  <a:pt x="113481" y="110861"/>
                  <a:pt x="114247" y="110038"/>
                  <a:pt x="114981" y="109208"/>
                </a:cubicBezTo>
                <a:cubicBezTo>
                  <a:pt x="115083" y="109092"/>
                  <a:pt x="115072" y="108916"/>
                  <a:pt x="114957" y="108815"/>
                </a:cubicBezTo>
                <a:cubicBezTo>
                  <a:pt x="114904" y="108768"/>
                  <a:pt x="114838" y="108745"/>
                  <a:pt x="114772" y="108745"/>
                </a:cubicBezTo>
                <a:close/>
                <a:moveTo>
                  <a:pt x="18126" y="110318"/>
                </a:moveTo>
                <a:cubicBezTo>
                  <a:pt x="18058" y="110318"/>
                  <a:pt x="17989" y="110343"/>
                  <a:pt x="17934" y="110393"/>
                </a:cubicBezTo>
                <a:cubicBezTo>
                  <a:pt x="17823" y="110499"/>
                  <a:pt x="17818" y="110676"/>
                  <a:pt x="17924" y="110788"/>
                </a:cubicBezTo>
                <a:cubicBezTo>
                  <a:pt x="18686" y="111595"/>
                  <a:pt x="19479" y="112395"/>
                  <a:pt x="20279" y="113161"/>
                </a:cubicBezTo>
                <a:cubicBezTo>
                  <a:pt x="20332" y="113211"/>
                  <a:pt x="20400" y="113239"/>
                  <a:pt x="20472" y="113239"/>
                </a:cubicBezTo>
                <a:lnTo>
                  <a:pt x="20472" y="113238"/>
                </a:lnTo>
                <a:cubicBezTo>
                  <a:pt x="20724" y="113238"/>
                  <a:pt x="20846" y="112932"/>
                  <a:pt x="20666" y="112757"/>
                </a:cubicBezTo>
                <a:cubicBezTo>
                  <a:pt x="19870" y="111997"/>
                  <a:pt x="19085" y="111205"/>
                  <a:pt x="18329" y="110405"/>
                </a:cubicBezTo>
                <a:cubicBezTo>
                  <a:pt x="18274" y="110347"/>
                  <a:pt x="18200" y="110318"/>
                  <a:pt x="18126" y="110318"/>
                </a:cubicBezTo>
                <a:close/>
                <a:moveTo>
                  <a:pt x="107186" y="116049"/>
                </a:moveTo>
                <a:cubicBezTo>
                  <a:pt x="107124" y="116049"/>
                  <a:pt x="107061" y="116070"/>
                  <a:pt x="107009" y="116113"/>
                </a:cubicBezTo>
                <a:cubicBezTo>
                  <a:pt x="106164" y="116807"/>
                  <a:pt x="105282" y="117491"/>
                  <a:pt x="104394" y="118147"/>
                </a:cubicBezTo>
                <a:cubicBezTo>
                  <a:pt x="104178" y="118307"/>
                  <a:pt x="104290" y="118651"/>
                  <a:pt x="104559" y="118651"/>
                </a:cubicBezTo>
                <a:cubicBezTo>
                  <a:pt x="104559" y="118651"/>
                  <a:pt x="104559" y="118651"/>
                  <a:pt x="104560" y="118651"/>
                </a:cubicBezTo>
                <a:cubicBezTo>
                  <a:pt x="104619" y="118651"/>
                  <a:pt x="104678" y="118632"/>
                  <a:pt x="104725" y="118597"/>
                </a:cubicBezTo>
                <a:cubicBezTo>
                  <a:pt x="105622" y="117934"/>
                  <a:pt x="106510" y="117244"/>
                  <a:pt x="107364" y="116545"/>
                </a:cubicBezTo>
                <a:cubicBezTo>
                  <a:pt x="107482" y="116447"/>
                  <a:pt x="107500" y="116271"/>
                  <a:pt x="107402" y="116151"/>
                </a:cubicBezTo>
                <a:cubicBezTo>
                  <a:pt x="107347" y="116084"/>
                  <a:pt x="107267" y="116049"/>
                  <a:pt x="107186" y="116049"/>
                </a:cubicBezTo>
                <a:close/>
                <a:moveTo>
                  <a:pt x="25945" y="117375"/>
                </a:moveTo>
                <a:cubicBezTo>
                  <a:pt x="25861" y="117375"/>
                  <a:pt x="25779" y="117412"/>
                  <a:pt x="25725" y="117484"/>
                </a:cubicBezTo>
                <a:cubicBezTo>
                  <a:pt x="25630" y="117606"/>
                  <a:pt x="25653" y="117781"/>
                  <a:pt x="25776" y="117875"/>
                </a:cubicBezTo>
                <a:cubicBezTo>
                  <a:pt x="26661" y="118553"/>
                  <a:pt x="27572" y="119216"/>
                  <a:pt x="28482" y="119842"/>
                </a:cubicBezTo>
                <a:cubicBezTo>
                  <a:pt x="28528" y="119875"/>
                  <a:pt x="28583" y="119891"/>
                  <a:pt x="28640" y="119891"/>
                </a:cubicBezTo>
                <a:lnTo>
                  <a:pt x="28640" y="119892"/>
                </a:lnTo>
                <a:cubicBezTo>
                  <a:pt x="28641" y="119892"/>
                  <a:pt x="28642" y="119892"/>
                  <a:pt x="28643" y="119892"/>
                </a:cubicBezTo>
                <a:cubicBezTo>
                  <a:pt x="28764" y="119892"/>
                  <a:pt x="28871" y="119812"/>
                  <a:pt x="28908" y="119697"/>
                </a:cubicBezTo>
                <a:cubicBezTo>
                  <a:pt x="28944" y="119579"/>
                  <a:pt x="28900" y="119452"/>
                  <a:pt x="28798" y="119383"/>
                </a:cubicBezTo>
                <a:cubicBezTo>
                  <a:pt x="27896" y="118761"/>
                  <a:pt x="26993" y="118104"/>
                  <a:pt x="26115" y="117432"/>
                </a:cubicBezTo>
                <a:cubicBezTo>
                  <a:pt x="26064" y="117394"/>
                  <a:pt x="26004" y="117375"/>
                  <a:pt x="25945" y="117375"/>
                </a:cubicBezTo>
                <a:close/>
                <a:moveTo>
                  <a:pt x="98537" y="122046"/>
                </a:moveTo>
                <a:cubicBezTo>
                  <a:pt x="98489" y="122046"/>
                  <a:pt x="98440" y="122059"/>
                  <a:pt x="98395" y="122086"/>
                </a:cubicBezTo>
                <a:cubicBezTo>
                  <a:pt x="97444" y="122638"/>
                  <a:pt x="96466" y="123172"/>
                  <a:pt x="95491" y="123674"/>
                </a:cubicBezTo>
                <a:cubicBezTo>
                  <a:pt x="95377" y="123734"/>
                  <a:pt x="95317" y="123863"/>
                  <a:pt x="95348" y="123988"/>
                </a:cubicBezTo>
                <a:cubicBezTo>
                  <a:pt x="95378" y="124114"/>
                  <a:pt x="95490" y="124201"/>
                  <a:pt x="95618" y="124201"/>
                </a:cubicBezTo>
                <a:lnTo>
                  <a:pt x="95618" y="124202"/>
                </a:lnTo>
                <a:cubicBezTo>
                  <a:pt x="95663" y="124202"/>
                  <a:pt x="95706" y="124190"/>
                  <a:pt x="95746" y="124171"/>
                </a:cubicBezTo>
                <a:cubicBezTo>
                  <a:pt x="96730" y="123664"/>
                  <a:pt x="97716" y="123125"/>
                  <a:pt x="98675" y="122569"/>
                </a:cubicBezTo>
                <a:cubicBezTo>
                  <a:pt x="98810" y="122492"/>
                  <a:pt x="98857" y="122320"/>
                  <a:pt x="98779" y="122186"/>
                </a:cubicBezTo>
                <a:cubicBezTo>
                  <a:pt x="98727" y="122096"/>
                  <a:pt x="98634" y="122046"/>
                  <a:pt x="98537" y="122046"/>
                </a:cubicBezTo>
                <a:close/>
                <a:moveTo>
                  <a:pt x="34791" y="123090"/>
                </a:moveTo>
                <a:cubicBezTo>
                  <a:pt x="34691" y="123090"/>
                  <a:pt x="34595" y="123143"/>
                  <a:pt x="34544" y="123236"/>
                </a:cubicBezTo>
                <a:cubicBezTo>
                  <a:pt x="34471" y="123374"/>
                  <a:pt x="34523" y="123545"/>
                  <a:pt x="34662" y="123616"/>
                </a:cubicBezTo>
                <a:cubicBezTo>
                  <a:pt x="35636" y="124140"/>
                  <a:pt x="36641" y="124648"/>
                  <a:pt x="37651" y="125126"/>
                </a:cubicBezTo>
                <a:cubicBezTo>
                  <a:pt x="37688" y="125143"/>
                  <a:pt x="37729" y="125153"/>
                  <a:pt x="37770" y="125153"/>
                </a:cubicBezTo>
                <a:cubicBezTo>
                  <a:pt x="37900" y="125153"/>
                  <a:pt x="38013" y="125062"/>
                  <a:pt x="38042" y="124935"/>
                </a:cubicBezTo>
                <a:cubicBezTo>
                  <a:pt x="38071" y="124807"/>
                  <a:pt x="38007" y="124677"/>
                  <a:pt x="37890" y="124621"/>
                </a:cubicBezTo>
                <a:cubicBezTo>
                  <a:pt x="36889" y="124147"/>
                  <a:pt x="35892" y="123644"/>
                  <a:pt x="34926" y="123125"/>
                </a:cubicBezTo>
                <a:cubicBezTo>
                  <a:pt x="34884" y="123101"/>
                  <a:pt x="34837" y="123090"/>
                  <a:pt x="34791" y="123090"/>
                </a:cubicBezTo>
                <a:close/>
                <a:moveTo>
                  <a:pt x="89034" y="126580"/>
                </a:moveTo>
                <a:cubicBezTo>
                  <a:pt x="89001" y="126580"/>
                  <a:pt x="88968" y="126586"/>
                  <a:pt x="88935" y="126598"/>
                </a:cubicBezTo>
                <a:cubicBezTo>
                  <a:pt x="87905" y="126991"/>
                  <a:pt x="86853" y="127362"/>
                  <a:pt x="85808" y="127700"/>
                </a:cubicBezTo>
                <a:cubicBezTo>
                  <a:pt x="85677" y="127742"/>
                  <a:pt x="85597" y="127872"/>
                  <a:pt x="85618" y="128009"/>
                </a:cubicBezTo>
                <a:cubicBezTo>
                  <a:pt x="85639" y="128144"/>
                  <a:pt x="85757" y="128244"/>
                  <a:pt x="85894" y="128244"/>
                </a:cubicBezTo>
                <a:cubicBezTo>
                  <a:pt x="85923" y="128244"/>
                  <a:pt x="85952" y="128239"/>
                  <a:pt x="85980" y="128230"/>
                </a:cubicBezTo>
                <a:cubicBezTo>
                  <a:pt x="87033" y="127889"/>
                  <a:pt x="88094" y="127516"/>
                  <a:pt x="89133" y="127120"/>
                </a:cubicBezTo>
                <a:cubicBezTo>
                  <a:pt x="89277" y="127065"/>
                  <a:pt x="89349" y="126904"/>
                  <a:pt x="89294" y="126760"/>
                </a:cubicBezTo>
                <a:cubicBezTo>
                  <a:pt x="89252" y="126648"/>
                  <a:pt x="89146" y="126580"/>
                  <a:pt x="89034" y="126580"/>
                </a:cubicBezTo>
                <a:close/>
                <a:moveTo>
                  <a:pt x="44448" y="127313"/>
                </a:moveTo>
                <a:cubicBezTo>
                  <a:pt x="44333" y="127313"/>
                  <a:pt x="44225" y="127385"/>
                  <a:pt x="44185" y="127501"/>
                </a:cubicBezTo>
                <a:cubicBezTo>
                  <a:pt x="44135" y="127646"/>
                  <a:pt x="44213" y="127805"/>
                  <a:pt x="44359" y="127855"/>
                </a:cubicBezTo>
                <a:cubicBezTo>
                  <a:pt x="45412" y="128217"/>
                  <a:pt x="46485" y="128555"/>
                  <a:pt x="47547" y="128861"/>
                </a:cubicBezTo>
                <a:cubicBezTo>
                  <a:pt x="47573" y="128868"/>
                  <a:pt x="47598" y="128872"/>
                  <a:pt x="47624" y="128872"/>
                </a:cubicBezTo>
                <a:cubicBezTo>
                  <a:pt x="47764" y="128872"/>
                  <a:pt x="47881" y="128769"/>
                  <a:pt x="47901" y="128632"/>
                </a:cubicBezTo>
                <a:cubicBezTo>
                  <a:pt x="47920" y="128494"/>
                  <a:pt x="47835" y="128363"/>
                  <a:pt x="47701" y="128324"/>
                </a:cubicBezTo>
                <a:cubicBezTo>
                  <a:pt x="46648" y="128021"/>
                  <a:pt x="45584" y="127686"/>
                  <a:pt x="44539" y="127328"/>
                </a:cubicBezTo>
                <a:cubicBezTo>
                  <a:pt x="44509" y="127318"/>
                  <a:pt x="44479" y="127313"/>
                  <a:pt x="44448" y="127313"/>
                </a:cubicBezTo>
                <a:close/>
                <a:moveTo>
                  <a:pt x="78922" y="129520"/>
                </a:moveTo>
                <a:cubicBezTo>
                  <a:pt x="78904" y="129520"/>
                  <a:pt x="78886" y="129521"/>
                  <a:pt x="78867" y="129525"/>
                </a:cubicBezTo>
                <a:cubicBezTo>
                  <a:pt x="77787" y="129746"/>
                  <a:pt x="76690" y="129943"/>
                  <a:pt x="75603" y="130108"/>
                </a:cubicBezTo>
                <a:cubicBezTo>
                  <a:pt x="75459" y="130130"/>
                  <a:pt x="75356" y="130259"/>
                  <a:pt x="75367" y="130405"/>
                </a:cubicBezTo>
                <a:cubicBezTo>
                  <a:pt x="75378" y="130550"/>
                  <a:pt x="75500" y="130662"/>
                  <a:pt x="75645" y="130663"/>
                </a:cubicBezTo>
                <a:cubicBezTo>
                  <a:pt x="75659" y="130662"/>
                  <a:pt x="75673" y="130661"/>
                  <a:pt x="75687" y="130659"/>
                </a:cubicBezTo>
                <a:cubicBezTo>
                  <a:pt x="76783" y="130493"/>
                  <a:pt x="77890" y="130295"/>
                  <a:pt x="78979" y="130073"/>
                </a:cubicBezTo>
                <a:cubicBezTo>
                  <a:pt x="79130" y="130041"/>
                  <a:pt x="79227" y="129894"/>
                  <a:pt x="79197" y="129743"/>
                </a:cubicBezTo>
                <a:cubicBezTo>
                  <a:pt x="79169" y="129610"/>
                  <a:pt x="79052" y="129520"/>
                  <a:pt x="78922" y="129520"/>
                </a:cubicBezTo>
                <a:close/>
                <a:moveTo>
                  <a:pt x="54653" y="129917"/>
                </a:moveTo>
                <a:cubicBezTo>
                  <a:pt x="54520" y="129917"/>
                  <a:pt x="54401" y="130013"/>
                  <a:pt x="54378" y="130149"/>
                </a:cubicBezTo>
                <a:cubicBezTo>
                  <a:pt x="54353" y="130301"/>
                  <a:pt x="54454" y="130445"/>
                  <a:pt x="54607" y="130471"/>
                </a:cubicBezTo>
                <a:cubicBezTo>
                  <a:pt x="55696" y="130657"/>
                  <a:pt x="56808" y="130818"/>
                  <a:pt x="57915" y="130949"/>
                </a:cubicBezTo>
                <a:cubicBezTo>
                  <a:pt x="57926" y="130950"/>
                  <a:pt x="57937" y="130951"/>
                  <a:pt x="57948" y="130951"/>
                </a:cubicBezTo>
                <a:cubicBezTo>
                  <a:pt x="58095" y="130950"/>
                  <a:pt x="58216" y="130836"/>
                  <a:pt x="58226" y="130688"/>
                </a:cubicBezTo>
                <a:cubicBezTo>
                  <a:pt x="58234" y="130541"/>
                  <a:pt x="58127" y="130413"/>
                  <a:pt x="57980" y="130395"/>
                </a:cubicBezTo>
                <a:cubicBezTo>
                  <a:pt x="56884" y="130265"/>
                  <a:pt x="55780" y="130105"/>
                  <a:pt x="54700" y="129921"/>
                </a:cubicBezTo>
                <a:cubicBezTo>
                  <a:pt x="54684" y="129919"/>
                  <a:pt x="54668" y="129917"/>
                  <a:pt x="54653" y="129917"/>
                </a:cubicBezTo>
                <a:close/>
                <a:moveTo>
                  <a:pt x="68478" y="130794"/>
                </a:moveTo>
                <a:cubicBezTo>
                  <a:pt x="68472" y="130794"/>
                  <a:pt x="68465" y="130794"/>
                  <a:pt x="68458" y="130795"/>
                </a:cubicBezTo>
                <a:cubicBezTo>
                  <a:pt x="67549" y="130832"/>
                  <a:pt x="66630" y="130839"/>
                  <a:pt x="65730" y="130851"/>
                </a:cubicBezTo>
                <a:lnTo>
                  <a:pt x="65143" y="130847"/>
                </a:lnTo>
                <a:lnTo>
                  <a:pt x="65141" y="130847"/>
                </a:lnTo>
                <a:cubicBezTo>
                  <a:pt x="64987" y="130847"/>
                  <a:pt x="64861" y="130972"/>
                  <a:pt x="64861" y="131126"/>
                </a:cubicBezTo>
                <a:cubicBezTo>
                  <a:pt x="64860" y="131279"/>
                  <a:pt x="64985" y="131405"/>
                  <a:pt x="65139" y="131406"/>
                </a:cubicBezTo>
                <a:lnTo>
                  <a:pt x="65730" y="131409"/>
                </a:lnTo>
                <a:lnTo>
                  <a:pt x="65768" y="131409"/>
                </a:lnTo>
                <a:cubicBezTo>
                  <a:pt x="66665" y="131409"/>
                  <a:pt x="67577" y="131390"/>
                  <a:pt x="68482" y="131353"/>
                </a:cubicBezTo>
                <a:cubicBezTo>
                  <a:pt x="68635" y="131346"/>
                  <a:pt x="68755" y="131216"/>
                  <a:pt x="68750" y="131062"/>
                </a:cubicBezTo>
                <a:cubicBezTo>
                  <a:pt x="68743" y="130915"/>
                  <a:pt x="68611" y="130794"/>
                  <a:pt x="68478" y="130794"/>
                </a:cubicBezTo>
                <a:close/>
              </a:path>
            </a:pathLst>
          </a:custGeom>
          <a:solidFill>
            <a:srgbClr val="DCC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4"/>
          <p:cNvSpPr/>
          <p:nvPr/>
        </p:nvSpPr>
        <p:spPr>
          <a:xfrm>
            <a:off x="-1310505" y="1708340"/>
            <a:ext cx="4532412" cy="4531910"/>
          </a:xfrm>
          <a:custGeom>
            <a:avLst/>
            <a:gdLst/>
            <a:ahLst/>
            <a:cxnLst/>
            <a:rect l="l" t="t" r="r" b="b"/>
            <a:pathLst>
              <a:path w="153524" h="153507" extrusionOk="0">
                <a:moveTo>
                  <a:pt x="76774" y="0"/>
                </a:moveTo>
                <a:cubicBezTo>
                  <a:pt x="75861" y="1"/>
                  <a:pt x="74945" y="18"/>
                  <a:pt x="74049" y="49"/>
                </a:cubicBezTo>
                <a:cubicBezTo>
                  <a:pt x="73896" y="54"/>
                  <a:pt x="73776" y="180"/>
                  <a:pt x="73779" y="332"/>
                </a:cubicBezTo>
                <a:cubicBezTo>
                  <a:pt x="73781" y="485"/>
                  <a:pt x="73906" y="607"/>
                  <a:pt x="74058" y="607"/>
                </a:cubicBezTo>
                <a:lnTo>
                  <a:pt x="74067" y="607"/>
                </a:lnTo>
                <a:cubicBezTo>
                  <a:pt x="74956" y="574"/>
                  <a:pt x="75867" y="559"/>
                  <a:pt x="76773" y="559"/>
                </a:cubicBezTo>
                <a:lnTo>
                  <a:pt x="77429" y="562"/>
                </a:lnTo>
                <a:lnTo>
                  <a:pt x="77430" y="562"/>
                </a:lnTo>
                <a:cubicBezTo>
                  <a:pt x="77585" y="562"/>
                  <a:pt x="77710" y="438"/>
                  <a:pt x="77711" y="283"/>
                </a:cubicBezTo>
                <a:cubicBezTo>
                  <a:pt x="77711" y="129"/>
                  <a:pt x="77587" y="4"/>
                  <a:pt x="77433" y="4"/>
                </a:cubicBezTo>
                <a:lnTo>
                  <a:pt x="76774" y="0"/>
                </a:lnTo>
                <a:close/>
                <a:moveTo>
                  <a:pt x="84721" y="409"/>
                </a:moveTo>
                <a:cubicBezTo>
                  <a:pt x="84581" y="409"/>
                  <a:pt x="84460" y="516"/>
                  <a:pt x="84445" y="658"/>
                </a:cubicBezTo>
                <a:cubicBezTo>
                  <a:pt x="84428" y="812"/>
                  <a:pt x="84540" y="950"/>
                  <a:pt x="84693" y="966"/>
                </a:cubicBezTo>
                <a:cubicBezTo>
                  <a:pt x="85806" y="1081"/>
                  <a:pt x="86928" y="1222"/>
                  <a:pt x="88026" y="1384"/>
                </a:cubicBezTo>
                <a:cubicBezTo>
                  <a:pt x="88039" y="1386"/>
                  <a:pt x="88053" y="1387"/>
                  <a:pt x="88067" y="1387"/>
                </a:cubicBezTo>
                <a:lnTo>
                  <a:pt x="88068" y="1387"/>
                </a:lnTo>
                <a:cubicBezTo>
                  <a:pt x="88214" y="1386"/>
                  <a:pt x="88334" y="1273"/>
                  <a:pt x="88344" y="1129"/>
                </a:cubicBezTo>
                <a:cubicBezTo>
                  <a:pt x="88355" y="983"/>
                  <a:pt x="88252" y="855"/>
                  <a:pt x="88108" y="833"/>
                </a:cubicBezTo>
                <a:cubicBezTo>
                  <a:pt x="87002" y="669"/>
                  <a:pt x="85873" y="527"/>
                  <a:pt x="84751" y="410"/>
                </a:cubicBezTo>
                <a:cubicBezTo>
                  <a:pt x="84741" y="409"/>
                  <a:pt x="84731" y="409"/>
                  <a:pt x="84721" y="409"/>
                </a:cubicBezTo>
                <a:close/>
                <a:moveTo>
                  <a:pt x="66787" y="647"/>
                </a:moveTo>
                <a:cubicBezTo>
                  <a:pt x="66773" y="647"/>
                  <a:pt x="66759" y="648"/>
                  <a:pt x="66746" y="650"/>
                </a:cubicBezTo>
                <a:cubicBezTo>
                  <a:pt x="65627" y="796"/>
                  <a:pt x="64501" y="968"/>
                  <a:pt x="63399" y="1161"/>
                </a:cubicBezTo>
                <a:cubicBezTo>
                  <a:pt x="63258" y="1188"/>
                  <a:pt x="63160" y="1318"/>
                  <a:pt x="63172" y="1460"/>
                </a:cubicBezTo>
                <a:cubicBezTo>
                  <a:pt x="63185" y="1603"/>
                  <a:pt x="63304" y="1714"/>
                  <a:pt x="63448" y="1715"/>
                </a:cubicBezTo>
                <a:cubicBezTo>
                  <a:pt x="63464" y="1715"/>
                  <a:pt x="63481" y="1714"/>
                  <a:pt x="63497" y="1711"/>
                </a:cubicBezTo>
                <a:cubicBezTo>
                  <a:pt x="64590" y="1519"/>
                  <a:pt x="65707" y="1349"/>
                  <a:pt x="66817" y="1203"/>
                </a:cubicBezTo>
                <a:cubicBezTo>
                  <a:pt x="66969" y="1184"/>
                  <a:pt x="67078" y="1043"/>
                  <a:pt x="67058" y="890"/>
                </a:cubicBezTo>
                <a:cubicBezTo>
                  <a:pt x="67040" y="752"/>
                  <a:pt x="66919" y="647"/>
                  <a:pt x="66787" y="647"/>
                </a:cubicBezTo>
                <a:close/>
                <a:moveTo>
                  <a:pt x="95231" y="2242"/>
                </a:moveTo>
                <a:cubicBezTo>
                  <a:pt x="95106" y="2242"/>
                  <a:pt x="94992" y="2327"/>
                  <a:pt x="94961" y="2454"/>
                </a:cubicBezTo>
                <a:cubicBezTo>
                  <a:pt x="94924" y="2604"/>
                  <a:pt x="95015" y="2755"/>
                  <a:pt x="95165" y="2792"/>
                </a:cubicBezTo>
                <a:cubicBezTo>
                  <a:pt x="96245" y="3059"/>
                  <a:pt x="97335" y="3355"/>
                  <a:pt x="98407" y="3672"/>
                </a:cubicBezTo>
                <a:cubicBezTo>
                  <a:pt x="98433" y="3680"/>
                  <a:pt x="98459" y="3683"/>
                  <a:pt x="98486" y="3683"/>
                </a:cubicBezTo>
                <a:cubicBezTo>
                  <a:pt x="98625" y="3683"/>
                  <a:pt x="98742" y="3582"/>
                  <a:pt x="98762" y="3444"/>
                </a:cubicBezTo>
                <a:cubicBezTo>
                  <a:pt x="98782" y="3307"/>
                  <a:pt x="98698" y="3177"/>
                  <a:pt x="98565" y="3137"/>
                </a:cubicBezTo>
                <a:cubicBezTo>
                  <a:pt x="97486" y="2818"/>
                  <a:pt x="96387" y="2520"/>
                  <a:pt x="95299" y="2251"/>
                </a:cubicBezTo>
                <a:cubicBezTo>
                  <a:pt x="95276" y="2245"/>
                  <a:pt x="95254" y="2242"/>
                  <a:pt x="95231" y="2242"/>
                </a:cubicBezTo>
                <a:close/>
                <a:moveTo>
                  <a:pt x="56324" y="2763"/>
                </a:moveTo>
                <a:cubicBezTo>
                  <a:pt x="56299" y="2763"/>
                  <a:pt x="56274" y="2767"/>
                  <a:pt x="56250" y="2774"/>
                </a:cubicBezTo>
                <a:cubicBezTo>
                  <a:pt x="55161" y="3076"/>
                  <a:pt x="54070" y="3405"/>
                  <a:pt x="53009" y="3750"/>
                </a:cubicBezTo>
                <a:cubicBezTo>
                  <a:pt x="52879" y="3792"/>
                  <a:pt x="52798" y="3923"/>
                  <a:pt x="52819" y="4058"/>
                </a:cubicBezTo>
                <a:cubicBezTo>
                  <a:pt x="52841" y="4193"/>
                  <a:pt x="52958" y="4294"/>
                  <a:pt x="53095" y="4294"/>
                </a:cubicBezTo>
                <a:cubicBezTo>
                  <a:pt x="53125" y="4294"/>
                  <a:pt x="53154" y="4289"/>
                  <a:pt x="53182" y="4280"/>
                </a:cubicBezTo>
                <a:cubicBezTo>
                  <a:pt x="54235" y="3937"/>
                  <a:pt x="55317" y="3611"/>
                  <a:pt x="56399" y="3312"/>
                </a:cubicBezTo>
                <a:cubicBezTo>
                  <a:pt x="56548" y="3270"/>
                  <a:pt x="56634" y="3116"/>
                  <a:pt x="56593" y="2968"/>
                </a:cubicBezTo>
                <a:cubicBezTo>
                  <a:pt x="56558" y="2844"/>
                  <a:pt x="56446" y="2763"/>
                  <a:pt x="56324" y="2763"/>
                </a:cubicBezTo>
                <a:close/>
                <a:moveTo>
                  <a:pt x="105386" y="5530"/>
                </a:moveTo>
                <a:cubicBezTo>
                  <a:pt x="105276" y="5530"/>
                  <a:pt x="105172" y="5596"/>
                  <a:pt x="105128" y="5705"/>
                </a:cubicBezTo>
                <a:cubicBezTo>
                  <a:pt x="105071" y="5846"/>
                  <a:pt x="105137" y="6007"/>
                  <a:pt x="105277" y="6066"/>
                </a:cubicBezTo>
                <a:cubicBezTo>
                  <a:pt x="106315" y="6486"/>
                  <a:pt x="107356" y="6933"/>
                  <a:pt x="108371" y="7395"/>
                </a:cubicBezTo>
                <a:cubicBezTo>
                  <a:pt x="108406" y="7412"/>
                  <a:pt x="108446" y="7421"/>
                  <a:pt x="108486" y="7421"/>
                </a:cubicBezTo>
                <a:lnTo>
                  <a:pt x="108486" y="7421"/>
                </a:lnTo>
                <a:cubicBezTo>
                  <a:pt x="108618" y="7421"/>
                  <a:pt x="108730" y="7330"/>
                  <a:pt x="108758" y="7202"/>
                </a:cubicBezTo>
                <a:cubicBezTo>
                  <a:pt x="108786" y="7074"/>
                  <a:pt x="108721" y="6942"/>
                  <a:pt x="108602" y="6889"/>
                </a:cubicBezTo>
                <a:cubicBezTo>
                  <a:pt x="107580" y="6422"/>
                  <a:pt x="106531" y="5971"/>
                  <a:pt x="105487" y="5549"/>
                </a:cubicBezTo>
                <a:cubicBezTo>
                  <a:pt x="105453" y="5537"/>
                  <a:pt x="105419" y="5530"/>
                  <a:pt x="105386" y="5530"/>
                </a:cubicBezTo>
                <a:close/>
                <a:moveTo>
                  <a:pt x="108486" y="7421"/>
                </a:moveTo>
                <a:cubicBezTo>
                  <a:pt x="108486" y="7421"/>
                  <a:pt x="108486" y="7421"/>
                  <a:pt x="108486" y="7421"/>
                </a:cubicBezTo>
                <a:lnTo>
                  <a:pt x="108487" y="7421"/>
                </a:lnTo>
                <a:cubicBezTo>
                  <a:pt x="108487" y="7421"/>
                  <a:pt x="108487" y="7421"/>
                  <a:pt x="108486" y="7421"/>
                </a:cubicBezTo>
                <a:close/>
                <a:moveTo>
                  <a:pt x="46268" y="6326"/>
                </a:moveTo>
                <a:cubicBezTo>
                  <a:pt x="46231" y="6326"/>
                  <a:pt x="46193" y="6334"/>
                  <a:pt x="46157" y="6349"/>
                </a:cubicBezTo>
                <a:cubicBezTo>
                  <a:pt x="45124" y="6798"/>
                  <a:pt x="44093" y="7274"/>
                  <a:pt x="43091" y="7765"/>
                </a:cubicBezTo>
                <a:cubicBezTo>
                  <a:pt x="42975" y="7822"/>
                  <a:pt x="42912" y="7952"/>
                  <a:pt x="42942" y="8078"/>
                </a:cubicBezTo>
                <a:cubicBezTo>
                  <a:pt x="42971" y="8205"/>
                  <a:pt x="43084" y="8295"/>
                  <a:pt x="43213" y="8295"/>
                </a:cubicBezTo>
                <a:cubicBezTo>
                  <a:pt x="43256" y="8295"/>
                  <a:pt x="43298" y="8284"/>
                  <a:pt x="43337" y="8267"/>
                </a:cubicBezTo>
                <a:cubicBezTo>
                  <a:pt x="44330" y="7780"/>
                  <a:pt x="45354" y="7307"/>
                  <a:pt x="46379" y="6860"/>
                </a:cubicBezTo>
                <a:cubicBezTo>
                  <a:pt x="46520" y="6799"/>
                  <a:pt x="46585" y="6635"/>
                  <a:pt x="46524" y="6494"/>
                </a:cubicBezTo>
                <a:cubicBezTo>
                  <a:pt x="46478" y="6388"/>
                  <a:pt x="46376" y="6326"/>
                  <a:pt x="46268" y="6326"/>
                </a:cubicBezTo>
                <a:close/>
                <a:moveTo>
                  <a:pt x="114981" y="10211"/>
                </a:moveTo>
                <a:cubicBezTo>
                  <a:pt x="114885" y="10211"/>
                  <a:pt x="114792" y="10261"/>
                  <a:pt x="114741" y="10349"/>
                </a:cubicBezTo>
                <a:cubicBezTo>
                  <a:pt x="114664" y="10482"/>
                  <a:pt x="114708" y="10651"/>
                  <a:pt x="114840" y="10729"/>
                </a:cubicBezTo>
                <a:cubicBezTo>
                  <a:pt x="115809" y="11291"/>
                  <a:pt x="116776" y="11878"/>
                  <a:pt x="117714" y="12476"/>
                </a:cubicBezTo>
                <a:cubicBezTo>
                  <a:pt x="117759" y="12505"/>
                  <a:pt x="117811" y="12521"/>
                  <a:pt x="117864" y="12521"/>
                </a:cubicBezTo>
                <a:lnTo>
                  <a:pt x="117864" y="12519"/>
                </a:lnTo>
                <a:cubicBezTo>
                  <a:pt x="117988" y="12519"/>
                  <a:pt x="118098" y="12438"/>
                  <a:pt x="118131" y="12318"/>
                </a:cubicBezTo>
                <a:cubicBezTo>
                  <a:pt x="118166" y="12199"/>
                  <a:pt x="118119" y="12071"/>
                  <a:pt x="118014" y="12005"/>
                </a:cubicBezTo>
                <a:cubicBezTo>
                  <a:pt x="117069" y="11402"/>
                  <a:pt x="116095" y="10811"/>
                  <a:pt x="115118" y="10247"/>
                </a:cubicBezTo>
                <a:cubicBezTo>
                  <a:pt x="115075" y="10222"/>
                  <a:pt x="115028" y="10211"/>
                  <a:pt x="114981" y="10211"/>
                </a:cubicBezTo>
                <a:close/>
                <a:moveTo>
                  <a:pt x="36809" y="11258"/>
                </a:moveTo>
                <a:cubicBezTo>
                  <a:pt x="36760" y="11258"/>
                  <a:pt x="36712" y="11270"/>
                  <a:pt x="36667" y="11296"/>
                </a:cubicBezTo>
                <a:cubicBezTo>
                  <a:pt x="35705" y="11887"/>
                  <a:pt x="34750" y="12504"/>
                  <a:pt x="33826" y="13129"/>
                </a:cubicBezTo>
                <a:cubicBezTo>
                  <a:pt x="33725" y="13197"/>
                  <a:pt x="33681" y="13323"/>
                  <a:pt x="33717" y="13441"/>
                </a:cubicBezTo>
                <a:cubicBezTo>
                  <a:pt x="33752" y="13557"/>
                  <a:pt x="33860" y="13638"/>
                  <a:pt x="33982" y="13638"/>
                </a:cubicBezTo>
                <a:cubicBezTo>
                  <a:pt x="34038" y="13638"/>
                  <a:pt x="34093" y="13621"/>
                  <a:pt x="34138" y="13590"/>
                </a:cubicBezTo>
                <a:cubicBezTo>
                  <a:pt x="35055" y="12970"/>
                  <a:pt x="36004" y="12359"/>
                  <a:pt x="36960" y="11772"/>
                </a:cubicBezTo>
                <a:cubicBezTo>
                  <a:pt x="37088" y="11690"/>
                  <a:pt x="37126" y="11520"/>
                  <a:pt x="37046" y="11391"/>
                </a:cubicBezTo>
                <a:cubicBezTo>
                  <a:pt x="36993" y="11305"/>
                  <a:pt x="36902" y="11258"/>
                  <a:pt x="36809" y="11258"/>
                </a:cubicBezTo>
                <a:close/>
                <a:moveTo>
                  <a:pt x="123832" y="16183"/>
                </a:moveTo>
                <a:cubicBezTo>
                  <a:pt x="123749" y="16183"/>
                  <a:pt x="123667" y="16220"/>
                  <a:pt x="123612" y="16290"/>
                </a:cubicBezTo>
                <a:cubicBezTo>
                  <a:pt x="123519" y="16410"/>
                  <a:pt x="123538" y="16582"/>
                  <a:pt x="123656" y="16678"/>
                </a:cubicBezTo>
                <a:cubicBezTo>
                  <a:pt x="124533" y="17364"/>
                  <a:pt x="125408" y="18079"/>
                  <a:pt x="126259" y="18805"/>
                </a:cubicBezTo>
                <a:cubicBezTo>
                  <a:pt x="126309" y="18849"/>
                  <a:pt x="126374" y="18872"/>
                  <a:pt x="126440" y="18872"/>
                </a:cubicBezTo>
                <a:cubicBezTo>
                  <a:pt x="126700" y="18872"/>
                  <a:pt x="126818" y="18550"/>
                  <a:pt x="126622" y="18381"/>
                </a:cubicBezTo>
                <a:cubicBezTo>
                  <a:pt x="125764" y="17649"/>
                  <a:pt x="124883" y="16929"/>
                  <a:pt x="124000" y="16239"/>
                </a:cubicBezTo>
                <a:cubicBezTo>
                  <a:pt x="123949" y="16201"/>
                  <a:pt x="123891" y="16183"/>
                  <a:pt x="123832" y="16183"/>
                </a:cubicBezTo>
                <a:close/>
                <a:moveTo>
                  <a:pt x="28136" y="17452"/>
                </a:moveTo>
                <a:cubicBezTo>
                  <a:pt x="28072" y="17452"/>
                  <a:pt x="28008" y="17474"/>
                  <a:pt x="27956" y="17519"/>
                </a:cubicBezTo>
                <a:cubicBezTo>
                  <a:pt x="27093" y="18230"/>
                  <a:pt x="26231" y="18974"/>
                  <a:pt x="25393" y="19727"/>
                </a:cubicBezTo>
                <a:cubicBezTo>
                  <a:pt x="25203" y="19898"/>
                  <a:pt x="25324" y="20214"/>
                  <a:pt x="25581" y="20214"/>
                </a:cubicBezTo>
                <a:cubicBezTo>
                  <a:pt x="25649" y="20214"/>
                  <a:pt x="25716" y="20188"/>
                  <a:pt x="25767" y="20142"/>
                </a:cubicBezTo>
                <a:cubicBezTo>
                  <a:pt x="26598" y="19393"/>
                  <a:pt x="27454" y="18656"/>
                  <a:pt x="28311" y="17949"/>
                </a:cubicBezTo>
                <a:cubicBezTo>
                  <a:pt x="28432" y="17852"/>
                  <a:pt x="28451" y="17674"/>
                  <a:pt x="28352" y="17554"/>
                </a:cubicBezTo>
                <a:cubicBezTo>
                  <a:pt x="28297" y="17487"/>
                  <a:pt x="28217" y="17452"/>
                  <a:pt x="28136" y="17452"/>
                </a:cubicBezTo>
                <a:close/>
                <a:moveTo>
                  <a:pt x="131760" y="23316"/>
                </a:moveTo>
                <a:cubicBezTo>
                  <a:pt x="131690" y="23316"/>
                  <a:pt x="131620" y="23343"/>
                  <a:pt x="131566" y="23395"/>
                </a:cubicBezTo>
                <a:cubicBezTo>
                  <a:pt x="131456" y="23502"/>
                  <a:pt x="131453" y="23679"/>
                  <a:pt x="131560" y="23790"/>
                </a:cubicBezTo>
                <a:cubicBezTo>
                  <a:pt x="132329" y="24584"/>
                  <a:pt x="133097" y="25414"/>
                  <a:pt x="133842" y="26255"/>
                </a:cubicBezTo>
                <a:cubicBezTo>
                  <a:pt x="133895" y="26314"/>
                  <a:pt x="133971" y="26348"/>
                  <a:pt x="134051" y="26348"/>
                </a:cubicBezTo>
                <a:cubicBezTo>
                  <a:pt x="134292" y="26348"/>
                  <a:pt x="134420" y="26064"/>
                  <a:pt x="134259" y="25884"/>
                </a:cubicBezTo>
                <a:cubicBezTo>
                  <a:pt x="133509" y="25037"/>
                  <a:pt x="132736" y="24202"/>
                  <a:pt x="131961" y="23402"/>
                </a:cubicBezTo>
                <a:cubicBezTo>
                  <a:pt x="131906" y="23345"/>
                  <a:pt x="131833" y="23316"/>
                  <a:pt x="131760" y="23316"/>
                </a:cubicBezTo>
                <a:close/>
                <a:moveTo>
                  <a:pt x="20392" y="24797"/>
                </a:moveTo>
                <a:cubicBezTo>
                  <a:pt x="20317" y="24797"/>
                  <a:pt x="20242" y="24827"/>
                  <a:pt x="20187" y="24887"/>
                </a:cubicBezTo>
                <a:cubicBezTo>
                  <a:pt x="19433" y="25708"/>
                  <a:pt x="18680" y="26564"/>
                  <a:pt x="17952" y="27431"/>
                </a:cubicBezTo>
                <a:cubicBezTo>
                  <a:pt x="17801" y="27613"/>
                  <a:pt x="17930" y="27889"/>
                  <a:pt x="18167" y="27889"/>
                </a:cubicBezTo>
                <a:lnTo>
                  <a:pt x="18168" y="27890"/>
                </a:lnTo>
                <a:cubicBezTo>
                  <a:pt x="18250" y="27890"/>
                  <a:pt x="18328" y="27853"/>
                  <a:pt x="18380" y="27790"/>
                </a:cubicBezTo>
                <a:cubicBezTo>
                  <a:pt x="19103" y="26929"/>
                  <a:pt x="19849" y="26080"/>
                  <a:pt x="20598" y="25265"/>
                </a:cubicBezTo>
                <a:cubicBezTo>
                  <a:pt x="20701" y="25150"/>
                  <a:pt x="20694" y="24975"/>
                  <a:pt x="20580" y="24870"/>
                </a:cubicBezTo>
                <a:cubicBezTo>
                  <a:pt x="20527" y="24821"/>
                  <a:pt x="20460" y="24797"/>
                  <a:pt x="20392" y="24797"/>
                </a:cubicBezTo>
                <a:close/>
                <a:moveTo>
                  <a:pt x="138630" y="31482"/>
                </a:moveTo>
                <a:cubicBezTo>
                  <a:pt x="138573" y="31482"/>
                  <a:pt x="138515" y="31500"/>
                  <a:pt x="138465" y="31536"/>
                </a:cubicBezTo>
                <a:cubicBezTo>
                  <a:pt x="138341" y="31627"/>
                  <a:pt x="138313" y="31801"/>
                  <a:pt x="138403" y="31926"/>
                </a:cubicBezTo>
                <a:cubicBezTo>
                  <a:pt x="139057" y="32821"/>
                  <a:pt x="139702" y="33749"/>
                  <a:pt x="140321" y="34681"/>
                </a:cubicBezTo>
                <a:cubicBezTo>
                  <a:pt x="140373" y="34759"/>
                  <a:pt x="140461" y="34805"/>
                  <a:pt x="140554" y="34805"/>
                </a:cubicBezTo>
                <a:cubicBezTo>
                  <a:pt x="140776" y="34805"/>
                  <a:pt x="140910" y="34557"/>
                  <a:pt x="140787" y="34372"/>
                </a:cubicBezTo>
                <a:cubicBezTo>
                  <a:pt x="140162" y="33432"/>
                  <a:pt x="139512" y="32499"/>
                  <a:pt x="138855" y="31596"/>
                </a:cubicBezTo>
                <a:cubicBezTo>
                  <a:pt x="138801" y="31522"/>
                  <a:pt x="138716" y="31482"/>
                  <a:pt x="138630" y="31482"/>
                </a:cubicBezTo>
                <a:close/>
                <a:moveTo>
                  <a:pt x="13738" y="33147"/>
                </a:moveTo>
                <a:cubicBezTo>
                  <a:pt x="13652" y="33147"/>
                  <a:pt x="13566" y="33187"/>
                  <a:pt x="13512" y="33262"/>
                </a:cubicBezTo>
                <a:cubicBezTo>
                  <a:pt x="12875" y="34186"/>
                  <a:pt x="12249" y="35139"/>
                  <a:pt x="11652" y="36094"/>
                </a:cubicBezTo>
                <a:cubicBezTo>
                  <a:pt x="11536" y="36280"/>
                  <a:pt x="11668" y="36521"/>
                  <a:pt x="11889" y="36521"/>
                </a:cubicBezTo>
                <a:cubicBezTo>
                  <a:pt x="11984" y="36521"/>
                  <a:pt x="12074" y="36471"/>
                  <a:pt x="12125" y="36390"/>
                </a:cubicBezTo>
                <a:cubicBezTo>
                  <a:pt x="12718" y="35441"/>
                  <a:pt x="13339" y="34497"/>
                  <a:pt x="13971" y="33580"/>
                </a:cubicBezTo>
                <a:cubicBezTo>
                  <a:pt x="14055" y="33453"/>
                  <a:pt x="14021" y="33283"/>
                  <a:pt x="13897" y="33197"/>
                </a:cubicBezTo>
                <a:cubicBezTo>
                  <a:pt x="13848" y="33163"/>
                  <a:pt x="13793" y="33147"/>
                  <a:pt x="13738" y="33147"/>
                </a:cubicBezTo>
                <a:close/>
                <a:moveTo>
                  <a:pt x="144294" y="40514"/>
                </a:moveTo>
                <a:cubicBezTo>
                  <a:pt x="144250" y="40514"/>
                  <a:pt x="144205" y="40525"/>
                  <a:pt x="144163" y="40547"/>
                </a:cubicBezTo>
                <a:cubicBezTo>
                  <a:pt x="144025" y="40620"/>
                  <a:pt x="143975" y="40794"/>
                  <a:pt x="144052" y="40930"/>
                </a:cubicBezTo>
                <a:cubicBezTo>
                  <a:pt x="144578" y="41914"/>
                  <a:pt x="145087" y="42921"/>
                  <a:pt x="145566" y="43922"/>
                </a:cubicBezTo>
                <a:cubicBezTo>
                  <a:pt x="145612" y="44019"/>
                  <a:pt x="145710" y="44081"/>
                  <a:pt x="145817" y="44081"/>
                </a:cubicBezTo>
                <a:cubicBezTo>
                  <a:pt x="146022" y="44081"/>
                  <a:pt x="146158" y="43866"/>
                  <a:pt x="146069" y="43681"/>
                </a:cubicBezTo>
                <a:cubicBezTo>
                  <a:pt x="145587" y="42674"/>
                  <a:pt x="145074" y="41659"/>
                  <a:pt x="144544" y="40668"/>
                </a:cubicBezTo>
                <a:cubicBezTo>
                  <a:pt x="144495" y="40570"/>
                  <a:pt x="144396" y="40514"/>
                  <a:pt x="144294" y="40514"/>
                </a:cubicBezTo>
                <a:close/>
                <a:moveTo>
                  <a:pt x="8316" y="42328"/>
                </a:moveTo>
                <a:cubicBezTo>
                  <a:pt x="8212" y="42328"/>
                  <a:pt x="8112" y="42387"/>
                  <a:pt x="8063" y="42487"/>
                </a:cubicBezTo>
                <a:cubicBezTo>
                  <a:pt x="7561" y="43494"/>
                  <a:pt x="7073" y="44524"/>
                  <a:pt x="6614" y="45553"/>
                </a:cubicBezTo>
                <a:cubicBezTo>
                  <a:pt x="6533" y="45737"/>
                  <a:pt x="6668" y="45946"/>
                  <a:pt x="6870" y="45946"/>
                </a:cubicBezTo>
                <a:cubicBezTo>
                  <a:pt x="6980" y="45946"/>
                  <a:pt x="7080" y="45880"/>
                  <a:pt x="7125" y="45779"/>
                </a:cubicBezTo>
                <a:cubicBezTo>
                  <a:pt x="7579" y="44760"/>
                  <a:pt x="8063" y="43735"/>
                  <a:pt x="8563" y="42737"/>
                </a:cubicBezTo>
                <a:cubicBezTo>
                  <a:pt x="8634" y="42598"/>
                  <a:pt x="8579" y="42428"/>
                  <a:pt x="8440" y="42358"/>
                </a:cubicBezTo>
                <a:cubicBezTo>
                  <a:pt x="8400" y="42338"/>
                  <a:pt x="8357" y="42328"/>
                  <a:pt x="8316" y="42328"/>
                </a:cubicBezTo>
                <a:close/>
                <a:moveTo>
                  <a:pt x="148648" y="50251"/>
                </a:moveTo>
                <a:cubicBezTo>
                  <a:pt x="148616" y="50251"/>
                  <a:pt x="148584" y="50256"/>
                  <a:pt x="148552" y="50268"/>
                </a:cubicBezTo>
                <a:cubicBezTo>
                  <a:pt x="148406" y="50322"/>
                  <a:pt x="148331" y="50484"/>
                  <a:pt x="148387" y="50629"/>
                </a:cubicBezTo>
                <a:cubicBezTo>
                  <a:pt x="148770" y="51680"/>
                  <a:pt x="149135" y="52750"/>
                  <a:pt x="149469" y="53810"/>
                </a:cubicBezTo>
                <a:cubicBezTo>
                  <a:pt x="149506" y="53925"/>
                  <a:pt x="149613" y="54004"/>
                  <a:pt x="149735" y="54005"/>
                </a:cubicBezTo>
                <a:lnTo>
                  <a:pt x="149735" y="54005"/>
                </a:lnTo>
                <a:cubicBezTo>
                  <a:pt x="149924" y="54004"/>
                  <a:pt x="150057" y="53822"/>
                  <a:pt x="150001" y="53642"/>
                </a:cubicBezTo>
                <a:cubicBezTo>
                  <a:pt x="149665" y="52574"/>
                  <a:pt x="149298" y="51497"/>
                  <a:pt x="148911" y="50438"/>
                </a:cubicBezTo>
                <a:cubicBezTo>
                  <a:pt x="148871" y="50323"/>
                  <a:pt x="148763" y="50251"/>
                  <a:pt x="148648" y="50251"/>
                </a:cubicBezTo>
                <a:close/>
                <a:moveTo>
                  <a:pt x="149735" y="54005"/>
                </a:moveTo>
                <a:cubicBezTo>
                  <a:pt x="149735" y="54005"/>
                  <a:pt x="149735" y="54005"/>
                  <a:pt x="149735" y="54005"/>
                </a:cubicBezTo>
                <a:lnTo>
                  <a:pt x="149736" y="54005"/>
                </a:lnTo>
                <a:cubicBezTo>
                  <a:pt x="149736" y="54005"/>
                  <a:pt x="149735" y="54005"/>
                  <a:pt x="149735" y="54005"/>
                </a:cubicBezTo>
                <a:close/>
                <a:moveTo>
                  <a:pt x="4219" y="52194"/>
                </a:moveTo>
                <a:cubicBezTo>
                  <a:pt x="4102" y="52194"/>
                  <a:pt x="3993" y="52268"/>
                  <a:pt x="3954" y="52384"/>
                </a:cubicBezTo>
                <a:cubicBezTo>
                  <a:pt x="3596" y="53460"/>
                  <a:pt x="3259" y="54546"/>
                  <a:pt x="2952" y="55617"/>
                </a:cubicBezTo>
                <a:cubicBezTo>
                  <a:pt x="2910" y="55765"/>
                  <a:pt x="2995" y="55920"/>
                  <a:pt x="3143" y="55962"/>
                </a:cubicBezTo>
                <a:cubicBezTo>
                  <a:pt x="3169" y="55970"/>
                  <a:pt x="3195" y="55973"/>
                  <a:pt x="3220" y="55973"/>
                </a:cubicBezTo>
                <a:cubicBezTo>
                  <a:pt x="3345" y="55973"/>
                  <a:pt x="3454" y="55891"/>
                  <a:pt x="3488" y="55771"/>
                </a:cubicBezTo>
                <a:cubicBezTo>
                  <a:pt x="3793" y="54707"/>
                  <a:pt x="4128" y="53628"/>
                  <a:pt x="4484" y="52562"/>
                </a:cubicBezTo>
                <a:cubicBezTo>
                  <a:pt x="4533" y="52415"/>
                  <a:pt x="4454" y="52258"/>
                  <a:pt x="4308" y="52209"/>
                </a:cubicBezTo>
                <a:cubicBezTo>
                  <a:pt x="4279" y="52199"/>
                  <a:pt x="4249" y="52194"/>
                  <a:pt x="4219" y="52194"/>
                </a:cubicBezTo>
                <a:close/>
                <a:moveTo>
                  <a:pt x="151591" y="60510"/>
                </a:moveTo>
                <a:cubicBezTo>
                  <a:pt x="151574" y="60510"/>
                  <a:pt x="151556" y="60511"/>
                  <a:pt x="151538" y="60515"/>
                </a:cubicBezTo>
                <a:cubicBezTo>
                  <a:pt x="151386" y="60546"/>
                  <a:pt x="151291" y="60695"/>
                  <a:pt x="151323" y="60846"/>
                </a:cubicBezTo>
                <a:cubicBezTo>
                  <a:pt x="151553" y="61928"/>
                  <a:pt x="151764" y="63038"/>
                  <a:pt x="151949" y="64147"/>
                </a:cubicBezTo>
                <a:cubicBezTo>
                  <a:pt x="151971" y="64281"/>
                  <a:pt x="152087" y="64378"/>
                  <a:pt x="152224" y="64380"/>
                </a:cubicBezTo>
                <a:cubicBezTo>
                  <a:pt x="152239" y="64380"/>
                  <a:pt x="152255" y="64377"/>
                  <a:pt x="152270" y="64375"/>
                </a:cubicBezTo>
                <a:cubicBezTo>
                  <a:pt x="152422" y="64349"/>
                  <a:pt x="152524" y="64206"/>
                  <a:pt x="152500" y="64055"/>
                </a:cubicBezTo>
                <a:cubicBezTo>
                  <a:pt x="152313" y="62938"/>
                  <a:pt x="152100" y="61819"/>
                  <a:pt x="151868" y="60729"/>
                </a:cubicBezTo>
                <a:cubicBezTo>
                  <a:pt x="151841" y="60597"/>
                  <a:pt x="151721" y="60510"/>
                  <a:pt x="151591" y="60510"/>
                </a:cubicBezTo>
                <a:close/>
                <a:moveTo>
                  <a:pt x="1558" y="62525"/>
                </a:moveTo>
                <a:cubicBezTo>
                  <a:pt x="1424" y="62525"/>
                  <a:pt x="1304" y="62617"/>
                  <a:pt x="1277" y="62753"/>
                </a:cubicBezTo>
                <a:cubicBezTo>
                  <a:pt x="1074" y="63861"/>
                  <a:pt x="892" y="64985"/>
                  <a:pt x="738" y="66093"/>
                </a:cubicBezTo>
                <a:cubicBezTo>
                  <a:pt x="716" y="66246"/>
                  <a:pt x="823" y="66386"/>
                  <a:pt x="976" y="66409"/>
                </a:cubicBezTo>
                <a:cubicBezTo>
                  <a:pt x="988" y="66410"/>
                  <a:pt x="1001" y="66411"/>
                  <a:pt x="1014" y="66411"/>
                </a:cubicBezTo>
                <a:cubicBezTo>
                  <a:pt x="1154" y="66411"/>
                  <a:pt x="1272" y="66308"/>
                  <a:pt x="1290" y="66171"/>
                </a:cubicBezTo>
                <a:cubicBezTo>
                  <a:pt x="1444" y="65070"/>
                  <a:pt x="1624" y="63954"/>
                  <a:pt x="1827" y="62855"/>
                </a:cubicBezTo>
                <a:cubicBezTo>
                  <a:pt x="1855" y="62703"/>
                  <a:pt x="1755" y="62558"/>
                  <a:pt x="1603" y="62529"/>
                </a:cubicBezTo>
                <a:cubicBezTo>
                  <a:pt x="1588" y="62526"/>
                  <a:pt x="1573" y="62525"/>
                  <a:pt x="1558" y="62525"/>
                </a:cubicBezTo>
                <a:close/>
                <a:moveTo>
                  <a:pt x="153079" y="71073"/>
                </a:moveTo>
                <a:cubicBezTo>
                  <a:pt x="153073" y="71073"/>
                  <a:pt x="153067" y="71073"/>
                  <a:pt x="153060" y="71074"/>
                </a:cubicBezTo>
                <a:cubicBezTo>
                  <a:pt x="152906" y="71084"/>
                  <a:pt x="152790" y="71218"/>
                  <a:pt x="152800" y="71372"/>
                </a:cubicBezTo>
                <a:cubicBezTo>
                  <a:pt x="152880" y="72490"/>
                  <a:pt x="152933" y="73620"/>
                  <a:pt x="152962" y="74726"/>
                </a:cubicBezTo>
                <a:cubicBezTo>
                  <a:pt x="152966" y="74878"/>
                  <a:pt x="153089" y="74999"/>
                  <a:pt x="153241" y="74999"/>
                </a:cubicBezTo>
                <a:lnTo>
                  <a:pt x="153248" y="74999"/>
                </a:lnTo>
                <a:cubicBezTo>
                  <a:pt x="153403" y="74994"/>
                  <a:pt x="153524" y="74867"/>
                  <a:pt x="153520" y="74712"/>
                </a:cubicBezTo>
                <a:cubicBezTo>
                  <a:pt x="153491" y="73598"/>
                  <a:pt x="153436" y="72460"/>
                  <a:pt x="153358" y="71332"/>
                </a:cubicBezTo>
                <a:cubicBezTo>
                  <a:pt x="153347" y="71185"/>
                  <a:pt x="153225" y="71073"/>
                  <a:pt x="153079" y="71073"/>
                </a:cubicBezTo>
                <a:close/>
                <a:moveTo>
                  <a:pt x="364" y="73125"/>
                </a:moveTo>
                <a:cubicBezTo>
                  <a:pt x="208" y="73126"/>
                  <a:pt x="80" y="73238"/>
                  <a:pt x="73" y="73392"/>
                </a:cubicBezTo>
                <a:cubicBezTo>
                  <a:pt x="25" y="74512"/>
                  <a:pt x="1" y="75651"/>
                  <a:pt x="1" y="76778"/>
                </a:cubicBezTo>
                <a:lnTo>
                  <a:pt x="1" y="76941"/>
                </a:lnTo>
                <a:cubicBezTo>
                  <a:pt x="1" y="77094"/>
                  <a:pt x="125" y="77219"/>
                  <a:pt x="279" y="77219"/>
                </a:cubicBezTo>
                <a:cubicBezTo>
                  <a:pt x="434" y="77219"/>
                  <a:pt x="559" y="77094"/>
                  <a:pt x="559" y="76941"/>
                </a:cubicBezTo>
                <a:lnTo>
                  <a:pt x="559" y="76775"/>
                </a:lnTo>
                <a:cubicBezTo>
                  <a:pt x="559" y="75658"/>
                  <a:pt x="583" y="74528"/>
                  <a:pt x="632" y="73416"/>
                </a:cubicBezTo>
                <a:cubicBezTo>
                  <a:pt x="638" y="73262"/>
                  <a:pt x="519" y="73132"/>
                  <a:pt x="364" y="73125"/>
                </a:cubicBezTo>
                <a:close/>
                <a:moveTo>
                  <a:pt x="153091" y="81741"/>
                </a:moveTo>
                <a:cubicBezTo>
                  <a:pt x="152934" y="81741"/>
                  <a:pt x="152823" y="81855"/>
                  <a:pt x="152813" y="82002"/>
                </a:cubicBezTo>
                <a:cubicBezTo>
                  <a:pt x="152739" y="83111"/>
                  <a:pt x="152637" y="84237"/>
                  <a:pt x="152514" y="85348"/>
                </a:cubicBezTo>
                <a:cubicBezTo>
                  <a:pt x="152496" y="85501"/>
                  <a:pt x="152607" y="85639"/>
                  <a:pt x="152760" y="85657"/>
                </a:cubicBezTo>
                <a:cubicBezTo>
                  <a:pt x="152770" y="85658"/>
                  <a:pt x="152781" y="85658"/>
                  <a:pt x="152791" y="85658"/>
                </a:cubicBezTo>
                <a:cubicBezTo>
                  <a:pt x="152933" y="85658"/>
                  <a:pt x="153052" y="85551"/>
                  <a:pt x="153068" y="85410"/>
                </a:cubicBezTo>
                <a:cubicBezTo>
                  <a:pt x="153193" y="84291"/>
                  <a:pt x="153295" y="83157"/>
                  <a:pt x="153371" y="82040"/>
                </a:cubicBezTo>
                <a:cubicBezTo>
                  <a:pt x="153382" y="81886"/>
                  <a:pt x="153265" y="81752"/>
                  <a:pt x="153111" y="81742"/>
                </a:cubicBezTo>
                <a:cubicBezTo>
                  <a:pt x="153104" y="81742"/>
                  <a:pt x="153097" y="81741"/>
                  <a:pt x="153091" y="81741"/>
                </a:cubicBezTo>
                <a:close/>
                <a:moveTo>
                  <a:pt x="630" y="83956"/>
                </a:moveTo>
                <a:cubicBezTo>
                  <a:pt x="624" y="83956"/>
                  <a:pt x="618" y="83956"/>
                  <a:pt x="612" y="83956"/>
                </a:cubicBezTo>
                <a:cubicBezTo>
                  <a:pt x="459" y="83971"/>
                  <a:pt x="347" y="84108"/>
                  <a:pt x="361" y="84260"/>
                </a:cubicBezTo>
                <a:cubicBezTo>
                  <a:pt x="470" y="85380"/>
                  <a:pt x="603" y="86509"/>
                  <a:pt x="761" y="87621"/>
                </a:cubicBezTo>
                <a:cubicBezTo>
                  <a:pt x="780" y="87758"/>
                  <a:pt x="898" y="87861"/>
                  <a:pt x="1036" y="87861"/>
                </a:cubicBezTo>
                <a:cubicBezTo>
                  <a:pt x="1050" y="87861"/>
                  <a:pt x="1063" y="87859"/>
                  <a:pt x="1077" y="87858"/>
                </a:cubicBezTo>
                <a:cubicBezTo>
                  <a:pt x="1228" y="87836"/>
                  <a:pt x="1336" y="87695"/>
                  <a:pt x="1313" y="87543"/>
                </a:cubicBezTo>
                <a:cubicBezTo>
                  <a:pt x="1157" y="86440"/>
                  <a:pt x="1023" y="85318"/>
                  <a:pt x="916" y="84208"/>
                </a:cubicBezTo>
                <a:cubicBezTo>
                  <a:pt x="902" y="84060"/>
                  <a:pt x="772" y="83956"/>
                  <a:pt x="630" y="83956"/>
                </a:cubicBezTo>
                <a:close/>
                <a:moveTo>
                  <a:pt x="151636" y="92311"/>
                </a:moveTo>
                <a:cubicBezTo>
                  <a:pt x="151508" y="92311"/>
                  <a:pt x="151387" y="92398"/>
                  <a:pt x="151359" y="92531"/>
                </a:cubicBezTo>
                <a:cubicBezTo>
                  <a:pt x="151129" y="93628"/>
                  <a:pt x="150871" y="94728"/>
                  <a:pt x="150595" y="95802"/>
                </a:cubicBezTo>
                <a:cubicBezTo>
                  <a:pt x="150549" y="95979"/>
                  <a:pt x="150682" y="96152"/>
                  <a:pt x="150864" y="96152"/>
                </a:cubicBezTo>
                <a:cubicBezTo>
                  <a:pt x="150864" y="96152"/>
                  <a:pt x="150865" y="96152"/>
                  <a:pt x="150866" y="96152"/>
                </a:cubicBezTo>
                <a:cubicBezTo>
                  <a:pt x="150993" y="96152"/>
                  <a:pt x="151104" y="96065"/>
                  <a:pt x="151136" y="95942"/>
                </a:cubicBezTo>
                <a:cubicBezTo>
                  <a:pt x="151414" y="94859"/>
                  <a:pt x="151673" y="93751"/>
                  <a:pt x="151906" y="92646"/>
                </a:cubicBezTo>
                <a:cubicBezTo>
                  <a:pt x="151937" y="92495"/>
                  <a:pt x="151841" y="92347"/>
                  <a:pt x="151689" y="92316"/>
                </a:cubicBezTo>
                <a:cubicBezTo>
                  <a:pt x="151671" y="92313"/>
                  <a:pt x="151654" y="92311"/>
                  <a:pt x="151636" y="92311"/>
                </a:cubicBezTo>
                <a:close/>
                <a:moveTo>
                  <a:pt x="2405" y="94475"/>
                </a:moveTo>
                <a:cubicBezTo>
                  <a:pt x="2383" y="94475"/>
                  <a:pt x="2362" y="94477"/>
                  <a:pt x="2340" y="94482"/>
                </a:cubicBezTo>
                <a:cubicBezTo>
                  <a:pt x="2189" y="94519"/>
                  <a:pt x="2097" y="94670"/>
                  <a:pt x="2133" y="94820"/>
                </a:cubicBezTo>
                <a:cubicBezTo>
                  <a:pt x="2394" y="95908"/>
                  <a:pt x="2687" y="97009"/>
                  <a:pt x="2999" y="98092"/>
                </a:cubicBezTo>
                <a:cubicBezTo>
                  <a:pt x="3034" y="98211"/>
                  <a:pt x="3142" y="98294"/>
                  <a:pt x="3267" y="98294"/>
                </a:cubicBezTo>
                <a:cubicBezTo>
                  <a:pt x="3294" y="98294"/>
                  <a:pt x="3319" y="98290"/>
                  <a:pt x="3345" y="98282"/>
                </a:cubicBezTo>
                <a:cubicBezTo>
                  <a:pt x="3493" y="98240"/>
                  <a:pt x="3578" y="98085"/>
                  <a:pt x="3535" y="97937"/>
                </a:cubicBezTo>
                <a:cubicBezTo>
                  <a:pt x="3225" y="96861"/>
                  <a:pt x="2936" y="95768"/>
                  <a:pt x="2676" y="94689"/>
                </a:cubicBezTo>
                <a:cubicBezTo>
                  <a:pt x="2645" y="94560"/>
                  <a:pt x="2531" y="94475"/>
                  <a:pt x="2405" y="94475"/>
                </a:cubicBezTo>
                <a:close/>
                <a:moveTo>
                  <a:pt x="148706" y="102582"/>
                </a:moveTo>
                <a:cubicBezTo>
                  <a:pt x="148595" y="102582"/>
                  <a:pt x="148491" y="102648"/>
                  <a:pt x="148447" y="102757"/>
                </a:cubicBezTo>
                <a:cubicBezTo>
                  <a:pt x="148065" y="103809"/>
                  <a:pt x="147657" y="104864"/>
                  <a:pt x="147229" y="105895"/>
                </a:cubicBezTo>
                <a:cubicBezTo>
                  <a:pt x="147171" y="106037"/>
                  <a:pt x="147238" y="106200"/>
                  <a:pt x="147381" y="106260"/>
                </a:cubicBezTo>
                <a:cubicBezTo>
                  <a:pt x="147414" y="106274"/>
                  <a:pt x="147450" y="106281"/>
                  <a:pt x="147487" y="106281"/>
                </a:cubicBezTo>
                <a:lnTo>
                  <a:pt x="147487" y="106281"/>
                </a:lnTo>
                <a:cubicBezTo>
                  <a:pt x="147600" y="106280"/>
                  <a:pt x="147701" y="106213"/>
                  <a:pt x="147745" y="106109"/>
                </a:cubicBezTo>
                <a:cubicBezTo>
                  <a:pt x="148175" y="105070"/>
                  <a:pt x="148587" y="104006"/>
                  <a:pt x="148972" y="102946"/>
                </a:cubicBezTo>
                <a:cubicBezTo>
                  <a:pt x="149017" y="102803"/>
                  <a:pt x="148941" y="102649"/>
                  <a:pt x="148800" y="102599"/>
                </a:cubicBezTo>
                <a:cubicBezTo>
                  <a:pt x="148769" y="102587"/>
                  <a:pt x="148737" y="102582"/>
                  <a:pt x="148706" y="102582"/>
                </a:cubicBezTo>
                <a:close/>
                <a:moveTo>
                  <a:pt x="147487" y="106281"/>
                </a:moveTo>
                <a:cubicBezTo>
                  <a:pt x="147487" y="106281"/>
                  <a:pt x="147487" y="106281"/>
                  <a:pt x="147487" y="106281"/>
                </a:cubicBezTo>
                <a:lnTo>
                  <a:pt x="147488" y="106281"/>
                </a:lnTo>
                <a:cubicBezTo>
                  <a:pt x="147488" y="106281"/>
                  <a:pt x="147487" y="106281"/>
                  <a:pt x="147487" y="106281"/>
                </a:cubicBezTo>
                <a:close/>
                <a:moveTo>
                  <a:pt x="5627" y="104651"/>
                </a:moveTo>
                <a:cubicBezTo>
                  <a:pt x="5593" y="104651"/>
                  <a:pt x="5558" y="104658"/>
                  <a:pt x="5524" y="104671"/>
                </a:cubicBezTo>
                <a:cubicBezTo>
                  <a:pt x="5382" y="104727"/>
                  <a:pt x="5312" y="104888"/>
                  <a:pt x="5367" y="105030"/>
                </a:cubicBezTo>
                <a:cubicBezTo>
                  <a:pt x="5779" y="106072"/>
                  <a:pt x="6221" y="107118"/>
                  <a:pt x="6678" y="108140"/>
                </a:cubicBezTo>
                <a:cubicBezTo>
                  <a:pt x="6724" y="108240"/>
                  <a:pt x="6823" y="108305"/>
                  <a:pt x="6934" y="108305"/>
                </a:cubicBezTo>
                <a:cubicBezTo>
                  <a:pt x="6973" y="108305"/>
                  <a:pt x="7012" y="108296"/>
                  <a:pt x="7048" y="108279"/>
                </a:cubicBezTo>
                <a:cubicBezTo>
                  <a:pt x="7188" y="108218"/>
                  <a:pt x="7252" y="108052"/>
                  <a:pt x="7188" y="107911"/>
                </a:cubicBezTo>
                <a:cubicBezTo>
                  <a:pt x="6734" y="106898"/>
                  <a:pt x="6295" y="105859"/>
                  <a:pt x="5885" y="104824"/>
                </a:cubicBezTo>
                <a:cubicBezTo>
                  <a:pt x="5841" y="104716"/>
                  <a:pt x="5737" y="104651"/>
                  <a:pt x="5627" y="104651"/>
                </a:cubicBezTo>
                <a:close/>
                <a:moveTo>
                  <a:pt x="144374" y="112330"/>
                </a:moveTo>
                <a:cubicBezTo>
                  <a:pt x="144274" y="112330"/>
                  <a:pt x="144177" y="112384"/>
                  <a:pt x="144127" y="112477"/>
                </a:cubicBezTo>
                <a:cubicBezTo>
                  <a:pt x="143603" y="113465"/>
                  <a:pt x="143050" y="114452"/>
                  <a:pt x="142484" y="115413"/>
                </a:cubicBezTo>
                <a:cubicBezTo>
                  <a:pt x="142374" y="115599"/>
                  <a:pt x="142508" y="115833"/>
                  <a:pt x="142724" y="115834"/>
                </a:cubicBezTo>
                <a:cubicBezTo>
                  <a:pt x="142823" y="115834"/>
                  <a:pt x="142915" y="115782"/>
                  <a:pt x="142965" y="115697"/>
                </a:cubicBezTo>
                <a:cubicBezTo>
                  <a:pt x="143536" y="114729"/>
                  <a:pt x="144092" y="113734"/>
                  <a:pt x="144620" y="112739"/>
                </a:cubicBezTo>
                <a:cubicBezTo>
                  <a:pt x="144692" y="112604"/>
                  <a:pt x="144641" y="112435"/>
                  <a:pt x="144505" y="112362"/>
                </a:cubicBezTo>
                <a:cubicBezTo>
                  <a:pt x="144463" y="112340"/>
                  <a:pt x="144418" y="112330"/>
                  <a:pt x="144374" y="112330"/>
                </a:cubicBezTo>
                <a:close/>
                <a:moveTo>
                  <a:pt x="10235" y="114258"/>
                </a:moveTo>
                <a:cubicBezTo>
                  <a:pt x="10188" y="114258"/>
                  <a:pt x="10140" y="114270"/>
                  <a:pt x="10097" y="114294"/>
                </a:cubicBezTo>
                <a:cubicBezTo>
                  <a:pt x="9962" y="114371"/>
                  <a:pt x="9915" y="114543"/>
                  <a:pt x="9993" y="114677"/>
                </a:cubicBezTo>
                <a:cubicBezTo>
                  <a:pt x="10547" y="115650"/>
                  <a:pt x="11130" y="116626"/>
                  <a:pt x="11729" y="117577"/>
                </a:cubicBezTo>
                <a:cubicBezTo>
                  <a:pt x="11779" y="117657"/>
                  <a:pt x="11867" y="117707"/>
                  <a:pt x="11962" y="117707"/>
                </a:cubicBezTo>
                <a:cubicBezTo>
                  <a:pt x="11963" y="117707"/>
                  <a:pt x="11964" y="117707"/>
                  <a:pt x="11965" y="117707"/>
                </a:cubicBezTo>
                <a:lnTo>
                  <a:pt x="11965" y="117708"/>
                </a:lnTo>
                <a:cubicBezTo>
                  <a:pt x="12018" y="117708"/>
                  <a:pt x="12069" y="117693"/>
                  <a:pt x="12113" y="117664"/>
                </a:cubicBezTo>
                <a:cubicBezTo>
                  <a:pt x="12244" y="117583"/>
                  <a:pt x="12283" y="117410"/>
                  <a:pt x="12201" y="117280"/>
                </a:cubicBezTo>
                <a:cubicBezTo>
                  <a:pt x="11608" y="116336"/>
                  <a:pt x="11028" y="115367"/>
                  <a:pt x="10478" y="114402"/>
                </a:cubicBezTo>
                <a:cubicBezTo>
                  <a:pt x="10428" y="114309"/>
                  <a:pt x="10332" y="114258"/>
                  <a:pt x="10235" y="114258"/>
                </a:cubicBezTo>
                <a:close/>
                <a:moveTo>
                  <a:pt x="138720" y="121385"/>
                </a:moveTo>
                <a:cubicBezTo>
                  <a:pt x="138634" y="121385"/>
                  <a:pt x="138549" y="121425"/>
                  <a:pt x="138494" y="121500"/>
                </a:cubicBezTo>
                <a:cubicBezTo>
                  <a:pt x="137840" y="122401"/>
                  <a:pt x="137155" y="123302"/>
                  <a:pt x="136459" y="124177"/>
                </a:cubicBezTo>
                <a:cubicBezTo>
                  <a:pt x="136314" y="124359"/>
                  <a:pt x="136444" y="124630"/>
                  <a:pt x="136677" y="124630"/>
                </a:cubicBezTo>
                <a:lnTo>
                  <a:pt x="136678" y="124630"/>
                </a:lnTo>
                <a:cubicBezTo>
                  <a:pt x="136763" y="124630"/>
                  <a:pt x="136844" y="124591"/>
                  <a:pt x="136896" y="124525"/>
                </a:cubicBezTo>
                <a:cubicBezTo>
                  <a:pt x="137597" y="123643"/>
                  <a:pt x="138287" y="122736"/>
                  <a:pt x="138945" y="121828"/>
                </a:cubicBezTo>
                <a:cubicBezTo>
                  <a:pt x="139036" y="121704"/>
                  <a:pt x="139008" y="121529"/>
                  <a:pt x="138883" y="121438"/>
                </a:cubicBezTo>
                <a:cubicBezTo>
                  <a:pt x="138834" y="121402"/>
                  <a:pt x="138777" y="121385"/>
                  <a:pt x="138720" y="121385"/>
                </a:cubicBezTo>
                <a:close/>
                <a:moveTo>
                  <a:pt x="16138" y="123136"/>
                </a:moveTo>
                <a:cubicBezTo>
                  <a:pt x="16079" y="123136"/>
                  <a:pt x="16019" y="123154"/>
                  <a:pt x="15969" y="123194"/>
                </a:cubicBezTo>
                <a:cubicBezTo>
                  <a:pt x="15844" y="123289"/>
                  <a:pt x="15823" y="123467"/>
                  <a:pt x="15921" y="123590"/>
                </a:cubicBezTo>
                <a:cubicBezTo>
                  <a:pt x="16605" y="124476"/>
                  <a:pt x="17319" y="125364"/>
                  <a:pt x="18043" y="126223"/>
                </a:cubicBezTo>
                <a:cubicBezTo>
                  <a:pt x="18097" y="126286"/>
                  <a:pt x="18175" y="126323"/>
                  <a:pt x="18258" y="126323"/>
                </a:cubicBezTo>
                <a:cubicBezTo>
                  <a:pt x="18495" y="126323"/>
                  <a:pt x="18625" y="126045"/>
                  <a:pt x="18471" y="125864"/>
                </a:cubicBezTo>
                <a:cubicBezTo>
                  <a:pt x="17751" y="125009"/>
                  <a:pt x="17042" y="124130"/>
                  <a:pt x="16364" y="123249"/>
                </a:cubicBezTo>
                <a:cubicBezTo>
                  <a:pt x="16309" y="123175"/>
                  <a:pt x="16224" y="123136"/>
                  <a:pt x="16138" y="123136"/>
                </a:cubicBezTo>
                <a:close/>
                <a:moveTo>
                  <a:pt x="131860" y="129571"/>
                </a:moveTo>
                <a:cubicBezTo>
                  <a:pt x="131790" y="129571"/>
                  <a:pt x="131719" y="129598"/>
                  <a:pt x="131664" y="129651"/>
                </a:cubicBezTo>
                <a:cubicBezTo>
                  <a:pt x="130895" y="130449"/>
                  <a:pt x="130093" y="131246"/>
                  <a:pt x="129281" y="132019"/>
                </a:cubicBezTo>
                <a:cubicBezTo>
                  <a:pt x="129098" y="132193"/>
                  <a:pt x="129221" y="132500"/>
                  <a:pt x="129473" y="132500"/>
                </a:cubicBezTo>
                <a:cubicBezTo>
                  <a:pt x="129545" y="132500"/>
                  <a:pt x="129614" y="132472"/>
                  <a:pt x="129665" y="132423"/>
                </a:cubicBezTo>
                <a:cubicBezTo>
                  <a:pt x="130483" y="131645"/>
                  <a:pt x="131291" y="130843"/>
                  <a:pt x="132066" y="130038"/>
                </a:cubicBezTo>
                <a:cubicBezTo>
                  <a:pt x="132168" y="129926"/>
                  <a:pt x="132163" y="129754"/>
                  <a:pt x="132053" y="129649"/>
                </a:cubicBezTo>
                <a:cubicBezTo>
                  <a:pt x="131999" y="129597"/>
                  <a:pt x="131930" y="129571"/>
                  <a:pt x="131860" y="129571"/>
                </a:cubicBezTo>
                <a:close/>
                <a:moveTo>
                  <a:pt x="23221" y="131115"/>
                </a:moveTo>
                <a:cubicBezTo>
                  <a:pt x="23148" y="131115"/>
                  <a:pt x="23076" y="131143"/>
                  <a:pt x="23021" y="131199"/>
                </a:cubicBezTo>
                <a:cubicBezTo>
                  <a:pt x="22911" y="131311"/>
                  <a:pt x="22915" y="131492"/>
                  <a:pt x="23030" y="131599"/>
                </a:cubicBezTo>
                <a:cubicBezTo>
                  <a:pt x="23828" y="132381"/>
                  <a:pt x="24658" y="133161"/>
                  <a:pt x="25498" y="133915"/>
                </a:cubicBezTo>
                <a:cubicBezTo>
                  <a:pt x="25549" y="133961"/>
                  <a:pt x="25615" y="133986"/>
                  <a:pt x="25684" y="133986"/>
                </a:cubicBezTo>
                <a:lnTo>
                  <a:pt x="25684" y="133986"/>
                </a:lnTo>
                <a:cubicBezTo>
                  <a:pt x="25940" y="133986"/>
                  <a:pt x="26060" y="133671"/>
                  <a:pt x="25870" y="133500"/>
                </a:cubicBezTo>
                <a:cubicBezTo>
                  <a:pt x="25037" y="132751"/>
                  <a:pt x="24212" y="131977"/>
                  <a:pt x="23420" y="131200"/>
                </a:cubicBezTo>
                <a:cubicBezTo>
                  <a:pt x="23366" y="131144"/>
                  <a:pt x="23293" y="131115"/>
                  <a:pt x="23221" y="131115"/>
                </a:cubicBezTo>
                <a:close/>
                <a:moveTo>
                  <a:pt x="25684" y="133986"/>
                </a:moveTo>
                <a:cubicBezTo>
                  <a:pt x="25684" y="133986"/>
                  <a:pt x="25683" y="133986"/>
                  <a:pt x="25683" y="133986"/>
                </a:cubicBezTo>
                <a:lnTo>
                  <a:pt x="25684" y="133986"/>
                </a:lnTo>
                <a:cubicBezTo>
                  <a:pt x="25684" y="133986"/>
                  <a:pt x="25684" y="133986"/>
                  <a:pt x="25684" y="133986"/>
                </a:cubicBezTo>
                <a:close/>
                <a:moveTo>
                  <a:pt x="123947" y="136718"/>
                </a:moveTo>
                <a:cubicBezTo>
                  <a:pt x="123887" y="136718"/>
                  <a:pt x="123826" y="136738"/>
                  <a:pt x="123775" y="136777"/>
                </a:cubicBezTo>
                <a:cubicBezTo>
                  <a:pt x="122898" y="137465"/>
                  <a:pt x="121995" y="138142"/>
                  <a:pt x="121089" y="138791"/>
                </a:cubicBezTo>
                <a:cubicBezTo>
                  <a:pt x="120869" y="138950"/>
                  <a:pt x="120979" y="139297"/>
                  <a:pt x="121251" y="139297"/>
                </a:cubicBezTo>
                <a:cubicBezTo>
                  <a:pt x="121309" y="139297"/>
                  <a:pt x="121366" y="139279"/>
                  <a:pt x="121414" y="139244"/>
                </a:cubicBezTo>
                <a:cubicBezTo>
                  <a:pt x="122326" y="138592"/>
                  <a:pt x="123237" y="137910"/>
                  <a:pt x="124120" y="137218"/>
                </a:cubicBezTo>
                <a:cubicBezTo>
                  <a:pt x="124241" y="137122"/>
                  <a:pt x="124262" y="136946"/>
                  <a:pt x="124166" y="136825"/>
                </a:cubicBezTo>
                <a:cubicBezTo>
                  <a:pt x="124112" y="136755"/>
                  <a:pt x="124030" y="136718"/>
                  <a:pt x="123947" y="136718"/>
                </a:cubicBezTo>
                <a:close/>
                <a:moveTo>
                  <a:pt x="31345" y="138045"/>
                </a:moveTo>
                <a:cubicBezTo>
                  <a:pt x="31259" y="138045"/>
                  <a:pt x="31175" y="138084"/>
                  <a:pt x="31120" y="138159"/>
                </a:cubicBezTo>
                <a:cubicBezTo>
                  <a:pt x="31028" y="138282"/>
                  <a:pt x="31055" y="138457"/>
                  <a:pt x="31179" y="138549"/>
                </a:cubicBezTo>
                <a:cubicBezTo>
                  <a:pt x="32083" y="139218"/>
                  <a:pt x="33013" y="139875"/>
                  <a:pt x="33945" y="140501"/>
                </a:cubicBezTo>
                <a:cubicBezTo>
                  <a:pt x="33992" y="140533"/>
                  <a:pt x="34045" y="140549"/>
                  <a:pt x="34101" y="140549"/>
                </a:cubicBezTo>
                <a:cubicBezTo>
                  <a:pt x="34225" y="140549"/>
                  <a:pt x="34333" y="140469"/>
                  <a:pt x="34368" y="140351"/>
                </a:cubicBezTo>
                <a:cubicBezTo>
                  <a:pt x="34404" y="140234"/>
                  <a:pt x="34360" y="140107"/>
                  <a:pt x="34257" y="140039"/>
                </a:cubicBezTo>
                <a:cubicBezTo>
                  <a:pt x="33332" y="139416"/>
                  <a:pt x="32409" y="138763"/>
                  <a:pt x="31511" y="138099"/>
                </a:cubicBezTo>
                <a:cubicBezTo>
                  <a:pt x="31461" y="138063"/>
                  <a:pt x="31402" y="138045"/>
                  <a:pt x="31345" y="138045"/>
                </a:cubicBezTo>
                <a:close/>
                <a:moveTo>
                  <a:pt x="115114" y="142703"/>
                </a:moveTo>
                <a:cubicBezTo>
                  <a:pt x="115067" y="142703"/>
                  <a:pt x="115020" y="142715"/>
                  <a:pt x="114976" y="142740"/>
                </a:cubicBezTo>
                <a:cubicBezTo>
                  <a:pt x="114019" y="143294"/>
                  <a:pt x="113031" y="143839"/>
                  <a:pt x="112038" y="144359"/>
                </a:cubicBezTo>
                <a:cubicBezTo>
                  <a:pt x="111924" y="144418"/>
                  <a:pt x="111866" y="144548"/>
                  <a:pt x="111898" y="144672"/>
                </a:cubicBezTo>
                <a:cubicBezTo>
                  <a:pt x="111928" y="144797"/>
                  <a:pt x="112040" y="144885"/>
                  <a:pt x="112168" y="144885"/>
                </a:cubicBezTo>
                <a:cubicBezTo>
                  <a:pt x="112213" y="144884"/>
                  <a:pt x="112257" y="144874"/>
                  <a:pt x="112297" y="144853"/>
                </a:cubicBezTo>
                <a:cubicBezTo>
                  <a:pt x="113298" y="144330"/>
                  <a:pt x="114292" y="143781"/>
                  <a:pt x="115256" y="143222"/>
                </a:cubicBezTo>
                <a:cubicBezTo>
                  <a:pt x="115387" y="143144"/>
                  <a:pt x="115431" y="142975"/>
                  <a:pt x="115355" y="142842"/>
                </a:cubicBezTo>
                <a:cubicBezTo>
                  <a:pt x="115303" y="142753"/>
                  <a:pt x="115210" y="142703"/>
                  <a:pt x="115114" y="142703"/>
                </a:cubicBezTo>
                <a:close/>
                <a:moveTo>
                  <a:pt x="40348" y="143777"/>
                </a:moveTo>
                <a:cubicBezTo>
                  <a:pt x="40249" y="143777"/>
                  <a:pt x="40153" y="143830"/>
                  <a:pt x="40102" y="143923"/>
                </a:cubicBezTo>
                <a:cubicBezTo>
                  <a:pt x="40029" y="144058"/>
                  <a:pt x="40079" y="144227"/>
                  <a:pt x="40215" y="144301"/>
                </a:cubicBezTo>
                <a:cubicBezTo>
                  <a:pt x="41205" y="144839"/>
                  <a:pt x="42220" y="145361"/>
                  <a:pt x="43228" y="145851"/>
                </a:cubicBezTo>
                <a:cubicBezTo>
                  <a:pt x="43267" y="145870"/>
                  <a:pt x="43309" y="145879"/>
                  <a:pt x="43351" y="145879"/>
                </a:cubicBezTo>
                <a:cubicBezTo>
                  <a:pt x="43481" y="145879"/>
                  <a:pt x="43593" y="145789"/>
                  <a:pt x="43623" y="145664"/>
                </a:cubicBezTo>
                <a:cubicBezTo>
                  <a:pt x="43652" y="145537"/>
                  <a:pt x="43590" y="145406"/>
                  <a:pt x="43473" y="145350"/>
                </a:cubicBezTo>
                <a:cubicBezTo>
                  <a:pt x="42471" y="144862"/>
                  <a:pt x="41465" y="144344"/>
                  <a:pt x="40481" y="143810"/>
                </a:cubicBezTo>
                <a:cubicBezTo>
                  <a:pt x="40439" y="143787"/>
                  <a:pt x="40393" y="143777"/>
                  <a:pt x="40348" y="143777"/>
                </a:cubicBezTo>
                <a:close/>
                <a:moveTo>
                  <a:pt x="105534" y="147400"/>
                </a:moveTo>
                <a:cubicBezTo>
                  <a:pt x="105501" y="147400"/>
                  <a:pt x="105468" y="147405"/>
                  <a:pt x="105435" y="147418"/>
                </a:cubicBezTo>
                <a:cubicBezTo>
                  <a:pt x="104403" y="147838"/>
                  <a:pt x="103346" y="148240"/>
                  <a:pt x="102296" y="148613"/>
                </a:cubicBezTo>
                <a:cubicBezTo>
                  <a:pt x="102168" y="148659"/>
                  <a:pt x="102092" y="148790"/>
                  <a:pt x="102114" y="148923"/>
                </a:cubicBezTo>
                <a:cubicBezTo>
                  <a:pt x="102138" y="149057"/>
                  <a:pt x="102253" y="149154"/>
                  <a:pt x="102389" y="149154"/>
                </a:cubicBezTo>
                <a:cubicBezTo>
                  <a:pt x="102392" y="149155"/>
                  <a:pt x="102395" y="149155"/>
                  <a:pt x="102397" y="149155"/>
                </a:cubicBezTo>
                <a:cubicBezTo>
                  <a:pt x="102426" y="149155"/>
                  <a:pt x="102455" y="149149"/>
                  <a:pt x="102483" y="149138"/>
                </a:cubicBezTo>
                <a:cubicBezTo>
                  <a:pt x="103541" y="148763"/>
                  <a:pt x="104605" y="148357"/>
                  <a:pt x="105646" y="147935"/>
                </a:cubicBezTo>
                <a:cubicBezTo>
                  <a:pt x="105785" y="147874"/>
                  <a:pt x="105850" y="147714"/>
                  <a:pt x="105793" y="147574"/>
                </a:cubicBezTo>
                <a:cubicBezTo>
                  <a:pt x="105749" y="147465"/>
                  <a:pt x="105645" y="147400"/>
                  <a:pt x="105534" y="147400"/>
                </a:cubicBezTo>
                <a:close/>
                <a:moveTo>
                  <a:pt x="50065" y="148198"/>
                </a:moveTo>
                <a:cubicBezTo>
                  <a:pt x="49952" y="148198"/>
                  <a:pt x="49845" y="148267"/>
                  <a:pt x="49803" y="148380"/>
                </a:cubicBezTo>
                <a:cubicBezTo>
                  <a:pt x="49749" y="148524"/>
                  <a:pt x="49822" y="148685"/>
                  <a:pt x="49967" y="148739"/>
                </a:cubicBezTo>
                <a:cubicBezTo>
                  <a:pt x="51021" y="149131"/>
                  <a:pt x="52099" y="149506"/>
                  <a:pt x="53172" y="149852"/>
                </a:cubicBezTo>
                <a:cubicBezTo>
                  <a:pt x="53200" y="149861"/>
                  <a:pt x="53229" y="149866"/>
                  <a:pt x="53258" y="149866"/>
                </a:cubicBezTo>
                <a:cubicBezTo>
                  <a:pt x="53395" y="149866"/>
                  <a:pt x="53512" y="149766"/>
                  <a:pt x="53533" y="149631"/>
                </a:cubicBezTo>
                <a:cubicBezTo>
                  <a:pt x="53554" y="149495"/>
                  <a:pt x="53474" y="149364"/>
                  <a:pt x="53343" y="149322"/>
                </a:cubicBezTo>
                <a:cubicBezTo>
                  <a:pt x="52279" y="148977"/>
                  <a:pt x="51208" y="148606"/>
                  <a:pt x="50162" y="148216"/>
                </a:cubicBezTo>
                <a:cubicBezTo>
                  <a:pt x="50130" y="148204"/>
                  <a:pt x="50098" y="148198"/>
                  <a:pt x="50065" y="148198"/>
                </a:cubicBezTo>
                <a:close/>
                <a:moveTo>
                  <a:pt x="95398" y="150707"/>
                </a:moveTo>
                <a:cubicBezTo>
                  <a:pt x="95375" y="150707"/>
                  <a:pt x="95352" y="150710"/>
                  <a:pt x="95330" y="150715"/>
                </a:cubicBezTo>
                <a:cubicBezTo>
                  <a:pt x="94253" y="150984"/>
                  <a:pt x="93151" y="151235"/>
                  <a:pt x="92054" y="151458"/>
                </a:cubicBezTo>
                <a:cubicBezTo>
                  <a:pt x="91912" y="151485"/>
                  <a:pt x="91814" y="151616"/>
                  <a:pt x="91828" y="151760"/>
                </a:cubicBezTo>
                <a:cubicBezTo>
                  <a:pt x="91842" y="151903"/>
                  <a:pt x="91963" y="152012"/>
                  <a:pt x="92107" y="152012"/>
                </a:cubicBezTo>
                <a:cubicBezTo>
                  <a:pt x="92107" y="152012"/>
                  <a:pt x="92108" y="152012"/>
                  <a:pt x="92109" y="152012"/>
                </a:cubicBezTo>
                <a:cubicBezTo>
                  <a:pt x="92128" y="152011"/>
                  <a:pt x="92146" y="152009"/>
                  <a:pt x="92165" y="152005"/>
                </a:cubicBezTo>
                <a:cubicBezTo>
                  <a:pt x="93270" y="151780"/>
                  <a:pt x="94380" y="151528"/>
                  <a:pt x="95465" y="151257"/>
                </a:cubicBezTo>
                <a:cubicBezTo>
                  <a:pt x="95615" y="151220"/>
                  <a:pt x="95706" y="151068"/>
                  <a:pt x="95668" y="150919"/>
                </a:cubicBezTo>
                <a:cubicBezTo>
                  <a:pt x="95637" y="150792"/>
                  <a:pt x="95523" y="150707"/>
                  <a:pt x="95398" y="150707"/>
                </a:cubicBezTo>
                <a:close/>
                <a:moveTo>
                  <a:pt x="60309" y="151214"/>
                </a:moveTo>
                <a:cubicBezTo>
                  <a:pt x="60181" y="151214"/>
                  <a:pt x="60066" y="151303"/>
                  <a:pt x="60036" y="151433"/>
                </a:cubicBezTo>
                <a:cubicBezTo>
                  <a:pt x="60003" y="151583"/>
                  <a:pt x="60098" y="151732"/>
                  <a:pt x="60248" y="151765"/>
                </a:cubicBezTo>
                <a:cubicBezTo>
                  <a:pt x="61349" y="152007"/>
                  <a:pt x="62467" y="152226"/>
                  <a:pt x="63569" y="152417"/>
                </a:cubicBezTo>
                <a:cubicBezTo>
                  <a:pt x="63586" y="152421"/>
                  <a:pt x="63602" y="152422"/>
                  <a:pt x="63618" y="152422"/>
                </a:cubicBezTo>
                <a:lnTo>
                  <a:pt x="63617" y="152421"/>
                </a:lnTo>
                <a:cubicBezTo>
                  <a:pt x="63761" y="152419"/>
                  <a:pt x="63880" y="152309"/>
                  <a:pt x="63892" y="152165"/>
                </a:cubicBezTo>
                <a:cubicBezTo>
                  <a:pt x="63905" y="152023"/>
                  <a:pt x="63806" y="151894"/>
                  <a:pt x="63665" y="151867"/>
                </a:cubicBezTo>
                <a:cubicBezTo>
                  <a:pt x="62570" y="151677"/>
                  <a:pt x="61461" y="151460"/>
                  <a:pt x="60368" y="151221"/>
                </a:cubicBezTo>
                <a:cubicBezTo>
                  <a:pt x="60348" y="151216"/>
                  <a:pt x="60329" y="151214"/>
                  <a:pt x="60309" y="151214"/>
                </a:cubicBezTo>
                <a:close/>
                <a:moveTo>
                  <a:pt x="84900" y="152564"/>
                </a:moveTo>
                <a:cubicBezTo>
                  <a:pt x="84888" y="152564"/>
                  <a:pt x="84875" y="152564"/>
                  <a:pt x="84863" y="152566"/>
                </a:cubicBezTo>
                <a:cubicBezTo>
                  <a:pt x="83752" y="152684"/>
                  <a:pt x="82625" y="152777"/>
                  <a:pt x="81516" y="152846"/>
                </a:cubicBezTo>
                <a:cubicBezTo>
                  <a:pt x="81365" y="152854"/>
                  <a:pt x="81248" y="152981"/>
                  <a:pt x="81253" y="153132"/>
                </a:cubicBezTo>
                <a:cubicBezTo>
                  <a:pt x="81258" y="153283"/>
                  <a:pt x="81380" y="153402"/>
                  <a:pt x="81530" y="153402"/>
                </a:cubicBezTo>
                <a:cubicBezTo>
                  <a:pt x="81531" y="153402"/>
                  <a:pt x="81532" y="153402"/>
                  <a:pt x="81533" y="153402"/>
                </a:cubicBezTo>
                <a:cubicBezTo>
                  <a:pt x="81538" y="153402"/>
                  <a:pt x="81544" y="153402"/>
                  <a:pt x="81550" y="153401"/>
                </a:cubicBezTo>
                <a:cubicBezTo>
                  <a:pt x="82668" y="153334"/>
                  <a:pt x="83803" y="153239"/>
                  <a:pt x="84922" y="153121"/>
                </a:cubicBezTo>
                <a:cubicBezTo>
                  <a:pt x="85076" y="153104"/>
                  <a:pt x="85187" y="152967"/>
                  <a:pt x="85170" y="152814"/>
                </a:cubicBezTo>
                <a:cubicBezTo>
                  <a:pt x="85155" y="152674"/>
                  <a:pt x="85042" y="152564"/>
                  <a:pt x="84900" y="152564"/>
                </a:cubicBezTo>
                <a:close/>
                <a:moveTo>
                  <a:pt x="70867" y="152765"/>
                </a:moveTo>
                <a:cubicBezTo>
                  <a:pt x="70731" y="152765"/>
                  <a:pt x="70597" y="152874"/>
                  <a:pt x="70585" y="153023"/>
                </a:cubicBezTo>
                <a:cubicBezTo>
                  <a:pt x="70573" y="153176"/>
                  <a:pt x="70688" y="153310"/>
                  <a:pt x="70842" y="153322"/>
                </a:cubicBezTo>
                <a:cubicBezTo>
                  <a:pt x="71964" y="153408"/>
                  <a:pt x="73101" y="153469"/>
                  <a:pt x="74220" y="153506"/>
                </a:cubicBezTo>
                <a:lnTo>
                  <a:pt x="74229" y="153506"/>
                </a:lnTo>
                <a:cubicBezTo>
                  <a:pt x="74382" y="153506"/>
                  <a:pt x="74507" y="153384"/>
                  <a:pt x="74509" y="153232"/>
                </a:cubicBezTo>
                <a:cubicBezTo>
                  <a:pt x="74511" y="153080"/>
                  <a:pt x="74391" y="152953"/>
                  <a:pt x="74239" y="152948"/>
                </a:cubicBezTo>
                <a:cubicBezTo>
                  <a:pt x="73127" y="152912"/>
                  <a:pt x="71999" y="152850"/>
                  <a:pt x="70884" y="152765"/>
                </a:cubicBezTo>
                <a:cubicBezTo>
                  <a:pt x="70879" y="152765"/>
                  <a:pt x="70873" y="152765"/>
                  <a:pt x="70867" y="152765"/>
                </a:cubicBezTo>
                <a:close/>
              </a:path>
            </a:pathLst>
          </a:custGeom>
          <a:solidFill>
            <a:srgbClr val="DCC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4"/>
          <p:cNvSpPr/>
          <p:nvPr/>
        </p:nvSpPr>
        <p:spPr>
          <a:xfrm>
            <a:off x="-1691611" y="1327234"/>
            <a:ext cx="5294772" cy="5294329"/>
          </a:xfrm>
          <a:custGeom>
            <a:avLst/>
            <a:gdLst/>
            <a:ahLst/>
            <a:cxnLst/>
            <a:rect l="l" t="t" r="r" b="b"/>
            <a:pathLst>
              <a:path w="179347" h="179332" extrusionOk="0">
                <a:moveTo>
                  <a:pt x="89632" y="1"/>
                </a:moveTo>
                <a:cubicBezTo>
                  <a:pt x="88760" y="1"/>
                  <a:pt x="87866" y="15"/>
                  <a:pt x="86979" y="41"/>
                </a:cubicBezTo>
                <a:cubicBezTo>
                  <a:pt x="86826" y="45"/>
                  <a:pt x="86706" y="171"/>
                  <a:pt x="86709" y="324"/>
                </a:cubicBezTo>
                <a:cubicBezTo>
                  <a:pt x="86711" y="476"/>
                  <a:pt x="86834" y="598"/>
                  <a:pt x="86987" y="598"/>
                </a:cubicBezTo>
                <a:lnTo>
                  <a:pt x="86995" y="598"/>
                </a:lnTo>
                <a:cubicBezTo>
                  <a:pt x="87797" y="575"/>
                  <a:pt x="88605" y="558"/>
                  <a:pt x="89395" y="558"/>
                </a:cubicBezTo>
                <a:cubicBezTo>
                  <a:pt x="89492" y="558"/>
                  <a:pt x="89588" y="558"/>
                  <a:pt x="89683" y="559"/>
                </a:cubicBezTo>
                <a:lnTo>
                  <a:pt x="90331" y="561"/>
                </a:lnTo>
                <a:lnTo>
                  <a:pt x="90333" y="561"/>
                </a:lnTo>
                <a:cubicBezTo>
                  <a:pt x="90334" y="561"/>
                  <a:pt x="90335" y="561"/>
                  <a:pt x="90336" y="561"/>
                </a:cubicBezTo>
                <a:cubicBezTo>
                  <a:pt x="90488" y="561"/>
                  <a:pt x="90613" y="437"/>
                  <a:pt x="90613" y="283"/>
                </a:cubicBezTo>
                <a:cubicBezTo>
                  <a:pt x="90614" y="129"/>
                  <a:pt x="90489" y="3"/>
                  <a:pt x="90336" y="3"/>
                </a:cubicBezTo>
                <a:lnTo>
                  <a:pt x="89683" y="1"/>
                </a:lnTo>
                <a:close/>
                <a:moveTo>
                  <a:pt x="97571" y="345"/>
                </a:moveTo>
                <a:cubicBezTo>
                  <a:pt x="97428" y="345"/>
                  <a:pt x="97307" y="453"/>
                  <a:pt x="97294" y="598"/>
                </a:cubicBezTo>
                <a:cubicBezTo>
                  <a:pt x="97281" y="752"/>
                  <a:pt x="97394" y="887"/>
                  <a:pt x="97548" y="901"/>
                </a:cubicBezTo>
                <a:cubicBezTo>
                  <a:pt x="98659" y="998"/>
                  <a:pt x="99775" y="1117"/>
                  <a:pt x="100864" y="1254"/>
                </a:cubicBezTo>
                <a:cubicBezTo>
                  <a:pt x="100872" y="1255"/>
                  <a:pt x="100881" y="1256"/>
                  <a:pt x="100889" y="1256"/>
                </a:cubicBezTo>
                <a:cubicBezTo>
                  <a:pt x="100893" y="1256"/>
                  <a:pt x="100897" y="1256"/>
                  <a:pt x="100900" y="1255"/>
                </a:cubicBezTo>
                <a:cubicBezTo>
                  <a:pt x="100901" y="1255"/>
                  <a:pt x="100902" y="1255"/>
                  <a:pt x="100903" y="1255"/>
                </a:cubicBezTo>
                <a:cubicBezTo>
                  <a:pt x="101048" y="1255"/>
                  <a:pt x="101169" y="1141"/>
                  <a:pt x="101179" y="995"/>
                </a:cubicBezTo>
                <a:cubicBezTo>
                  <a:pt x="101188" y="847"/>
                  <a:pt x="101081" y="718"/>
                  <a:pt x="100934" y="700"/>
                </a:cubicBezTo>
                <a:cubicBezTo>
                  <a:pt x="99838" y="562"/>
                  <a:pt x="98715" y="442"/>
                  <a:pt x="97597" y="346"/>
                </a:cubicBezTo>
                <a:cubicBezTo>
                  <a:pt x="97588" y="345"/>
                  <a:pt x="97580" y="345"/>
                  <a:pt x="97571" y="345"/>
                </a:cubicBezTo>
                <a:close/>
                <a:moveTo>
                  <a:pt x="79756" y="546"/>
                </a:moveTo>
                <a:cubicBezTo>
                  <a:pt x="79747" y="546"/>
                  <a:pt x="79737" y="546"/>
                  <a:pt x="79728" y="547"/>
                </a:cubicBezTo>
                <a:cubicBezTo>
                  <a:pt x="78620" y="670"/>
                  <a:pt x="77501" y="814"/>
                  <a:pt x="76399" y="978"/>
                </a:cubicBezTo>
                <a:cubicBezTo>
                  <a:pt x="76255" y="1000"/>
                  <a:pt x="76152" y="1130"/>
                  <a:pt x="76163" y="1274"/>
                </a:cubicBezTo>
                <a:cubicBezTo>
                  <a:pt x="76173" y="1420"/>
                  <a:pt x="76294" y="1533"/>
                  <a:pt x="76440" y="1534"/>
                </a:cubicBezTo>
                <a:lnTo>
                  <a:pt x="76440" y="1534"/>
                </a:lnTo>
                <a:cubicBezTo>
                  <a:pt x="76453" y="1534"/>
                  <a:pt x="76467" y="1533"/>
                  <a:pt x="76479" y="1530"/>
                </a:cubicBezTo>
                <a:cubicBezTo>
                  <a:pt x="77574" y="1368"/>
                  <a:pt x="78688" y="1224"/>
                  <a:pt x="79787" y="1103"/>
                </a:cubicBezTo>
                <a:cubicBezTo>
                  <a:pt x="79941" y="1087"/>
                  <a:pt x="80052" y="948"/>
                  <a:pt x="80035" y="795"/>
                </a:cubicBezTo>
                <a:cubicBezTo>
                  <a:pt x="80018" y="652"/>
                  <a:pt x="79897" y="546"/>
                  <a:pt x="79756" y="546"/>
                </a:cubicBezTo>
                <a:close/>
                <a:moveTo>
                  <a:pt x="76440" y="1534"/>
                </a:moveTo>
                <a:lnTo>
                  <a:pt x="76440" y="1534"/>
                </a:lnTo>
                <a:cubicBezTo>
                  <a:pt x="76439" y="1534"/>
                  <a:pt x="76439" y="1534"/>
                  <a:pt x="76439" y="1534"/>
                </a:cubicBezTo>
                <a:lnTo>
                  <a:pt x="76440" y="1534"/>
                </a:lnTo>
                <a:cubicBezTo>
                  <a:pt x="76440" y="1534"/>
                  <a:pt x="76440" y="1534"/>
                  <a:pt x="76440" y="1534"/>
                </a:cubicBezTo>
                <a:close/>
                <a:moveTo>
                  <a:pt x="108052" y="1890"/>
                </a:moveTo>
                <a:cubicBezTo>
                  <a:pt x="107922" y="1890"/>
                  <a:pt x="107807" y="1980"/>
                  <a:pt x="107780" y="2112"/>
                </a:cubicBezTo>
                <a:cubicBezTo>
                  <a:pt x="107748" y="2261"/>
                  <a:pt x="107843" y="2407"/>
                  <a:pt x="107990" y="2441"/>
                </a:cubicBezTo>
                <a:cubicBezTo>
                  <a:pt x="109071" y="2666"/>
                  <a:pt x="110166" y="2916"/>
                  <a:pt x="111244" y="3183"/>
                </a:cubicBezTo>
                <a:cubicBezTo>
                  <a:pt x="111265" y="3189"/>
                  <a:pt x="111288" y="3191"/>
                  <a:pt x="111310" y="3191"/>
                </a:cubicBezTo>
                <a:lnTo>
                  <a:pt x="111310" y="3192"/>
                </a:lnTo>
                <a:cubicBezTo>
                  <a:pt x="111451" y="3192"/>
                  <a:pt x="111571" y="3088"/>
                  <a:pt x="111587" y="2947"/>
                </a:cubicBezTo>
                <a:cubicBezTo>
                  <a:pt x="111605" y="2807"/>
                  <a:pt x="111514" y="2675"/>
                  <a:pt x="111378" y="2643"/>
                </a:cubicBezTo>
                <a:cubicBezTo>
                  <a:pt x="110293" y="2372"/>
                  <a:pt x="109193" y="2122"/>
                  <a:pt x="108106" y="1895"/>
                </a:cubicBezTo>
                <a:cubicBezTo>
                  <a:pt x="108088" y="1891"/>
                  <a:pt x="108070" y="1890"/>
                  <a:pt x="108052" y="1890"/>
                </a:cubicBezTo>
                <a:close/>
                <a:moveTo>
                  <a:pt x="69328" y="2328"/>
                </a:moveTo>
                <a:cubicBezTo>
                  <a:pt x="69304" y="2328"/>
                  <a:pt x="69280" y="2331"/>
                  <a:pt x="69256" y="2338"/>
                </a:cubicBezTo>
                <a:cubicBezTo>
                  <a:pt x="68174" y="2589"/>
                  <a:pt x="67079" y="2866"/>
                  <a:pt x="66003" y="3160"/>
                </a:cubicBezTo>
                <a:cubicBezTo>
                  <a:pt x="65868" y="3197"/>
                  <a:pt x="65782" y="3328"/>
                  <a:pt x="65801" y="3466"/>
                </a:cubicBezTo>
                <a:cubicBezTo>
                  <a:pt x="65819" y="3605"/>
                  <a:pt x="65937" y="3708"/>
                  <a:pt x="66077" y="3708"/>
                </a:cubicBezTo>
                <a:cubicBezTo>
                  <a:pt x="66101" y="3708"/>
                  <a:pt x="66126" y="3705"/>
                  <a:pt x="66150" y="3698"/>
                </a:cubicBezTo>
                <a:cubicBezTo>
                  <a:pt x="67219" y="3407"/>
                  <a:pt x="68307" y="3131"/>
                  <a:pt x="69383" y="2881"/>
                </a:cubicBezTo>
                <a:cubicBezTo>
                  <a:pt x="69537" y="2850"/>
                  <a:pt x="69635" y="2697"/>
                  <a:pt x="69599" y="2544"/>
                </a:cubicBezTo>
                <a:cubicBezTo>
                  <a:pt x="69569" y="2415"/>
                  <a:pt x="69454" y="2328"/>
                  <a:pt x="69328" y="2328"/>
                </a:cubicBezTo>
                <a:close/>
                <a:moveTo>
                  <a:pt x="118266" y="4667"/>
                </a:moveTo>
                <a:cubicBezTo>
                  <a:pt x="118150" y="4667"/>
                  <a:pt x="118042" y="4741"/>
                  <a:pt x="118002" y="4857"/>
                </a:cubicBezTo>
                <a:cubicBezTo>
                  <a:pt x="117953" y="5003"/>
                  <a:pt x="118031" y="5161"/>
                  <a:pt x="118178" y="5211"/>
                </a:cubicBezTo>
                <a:cubicBezTo>
                  <a:pt x="119224" y="5564"/>
                  <a:pt x="120282" y="5943"/>
                  <a:pt x="121326" y="6340"/>
                </a:cubicBezTo>
                <a:cubicBezTo>
                  <a:pt x="121358" y="6351"/>
                  <a:pt x="121391" y="6357"/>
                  <a:pt x="121425" y="6357"/>
                </a:cubicBezTo>
                <a:lnTo>
                  <a:pt x="121425" y="6358"/>
                </a:lnTo>
                <a:cubicBezTo>
                  <a:pt x="121560" y="6358"/>
                  <a:pt x="121676" y="6262"/>
                  <a:pt x="121700" y="6129"/>
                </a:cubicBezTo>
                <a:cubicBezTo>
                  <a:pt x="121724" y="5996"/>
                  <a:pt x="121650" y="5866"/>
                  <a:pt x="121524" y="5818"/>
                </a:cubicBezTo>
                <a:cubicBezTo>
                  <a:pt x="120474" y="5418"/>
                  <a:pt x="119408" y="5038"/>
                  <a:pt x="118356" y="4682"/>
                </a:cubicBezTo>
                <a:cubicBezTo>
                  <a:pt x="118326" y="4672"/>
                  <a:pt x="118296" y="4667"/>
                  <a:pt x="118266" y="4667"/>
                </a:cubicBezTo>
                <a:close/>
                <a:moveTo>
                  <a:pt x="59174" y="5341"/>
                </a:moveTo>
                <a:cubicBezTo>
                  <a:pt x="59141" y="5341"/>
                  <a:pt x="59106" y="5347"/>
                  <a:pt x="59073" y="5360"/>
                </a:cubicBezTo>
                <a:cubicBezTo>
                  <a:pt x="58026" y="5741"/>
                  <a:pt x="56971" y="6146"/>
                  <a:pt x="55941" y="6566"/>
                </a:cubicBezTo>
                <a:cubicBezTo>
                  <a:pt x="55816" y="6616"/>
                  <a:pt x="55746" y="6746"/>
                  <a:pt x="55772" y="6878"/>
                </a:cubicBezTo>
                <a:cubicBezTo>
                  <a:pt x="55797" y="7008"/>
                  <a:pt x="55911" y="7103"/>
                  <a:pt x="56045" y="7103"/>
                </a:cubicBezTo>
                <a:cubicBezTo>
                  <a:pt x="56082" y="7103"/>
                  <a:pt x="56116" y="7096"/>
                  <a:pt x="56150" y="7082"/>
                </a:cubicBezTo>
                <a:cubicBezTo>
                  <a:pt x="57175" y="6666"/>
                  <a:pt x="58222" y="6263"/>
                  <a:pt x="59264" y="5884"/>
                </a:cubicBezTo>
                <a:cubicBezTo>
                  <a:pt x="59412" y="5834"/>
                  <a:pt x="59490" y="5672"/>
                  <a:pt x="59436" y="5526"/>
                </a:cubicBezTo>
                <a:cubicBezTo>
                  <a:pt x="59395" y="5411"/>
                  <a:pt x="59288" y="5341"/>
                  <a:pt x="59174" y="5341"/>
                </a:cubicBezTo>
                <a:close/>
                <a:moveTo>
                  <a:pt x="128095" y="8650"/>
                </a:moveTo>
                <a:cubicBezTo>
                  <a:pt x="127991" y="8650"/>
                  <a:pt x="127891" y="8709"/>
                  <a:pt x="127843" y="8809"/>
                </a:cubicBezTo>
                <a:cubicBezTo>
                  <a:pt x="127777" y="8948"/>
                  <a:pt x="127836" y="9114"/>
                  <a:pt x="127975" y="9181"/>
                </a:cubicBezTo>
                <a:cubicBezTo>
                  <a:pt x="128973" y="9656"/>
                  <a:pt x="129979" y="10159"/>
                  <a:pt x="130964" y="10675"/>
                </a:cubicBezTo>
                <a:cubicBezTo>
                  <a:pt x="131003" y="10696"/>
                  <a:pt x="131047" y="10707"/>
                  <a:pt x="131093" y="10707"/>
                </a:cubicBezTo>
                <a:cubicBezTo>
                  <a:pt x="131221" y="10707"/>
                  <a:pt x="131334" y="10619"/>
                  <a:pt x="131364" y="10495"/>
                </a:cubicBezTo>
                <a:cubicBezTo>
                  <a:pt x="131395" y="10370"/>
                  <a:pt x="131336" y="10239"/>
                  <a:pt x="131222" y="10180"/>
                </a:cubicBezTo>
                <a:cubicBezTo>
                  <a:pt x="130231" y="9662"/>
                  <a:pt x="129219" y="9156"/>
                  <a:pt x="128215" y="8677"/>
                </a:cubicBezTo>
                <a:cubicBezTo>
                  <a:pt x="128176" y="8659"/>
                  <a:pt x="128135" y="8650"/>
                  <a:pt x="128095" y="8650"/>
                </a:cubicBezTo>
                <a:close/>
                <a:moveTo>
                  <a:pt x="49445" y="9546"/>
                </a:moveTo>
                <a:cubicBezTo>
                  <a:pt x="49405" y="9546"/>
                  <a:pt x="49364" y="9555"/>
                  <a:pt x="49325" y="9573"/>
                </a:cubicBezTo>
                <a:cubicBezTo>
                  <a:pt x="48337" y="10072"/>
                  <a:pt x="47341" y="10598"/>
                  <a:pt x="46364" y="11139"/>
                </a:cubicBezTo>
                <a:cubicBezTo>
                  <a:pt x="46252" y="11199"/>
                  <a:pt x="46196" y="11329"/>
                  <a:pt x="46229" y="11452"/>
                </a:cubicBezTo>
                <a:cubicBezTo>
                  <a:pt x="46260" y="11576"/>
                  <a:pt x="46371" y="11662"/>
                  <a:pt x="46499" y="11662"/>
                </a:cubicBezTo>
                <a:cubicBezTo>
                  <a:pt x="46545" y="11662"/>
                  <a:pt x="46592" y="11649"/>
                  <a:pt x="46634" y="11627"/>
                </a:cubicBezTo>
                <a:cubicBezTo>
                  <a:pt x="47604" y="11091"/>
                  <a:pt x="48595" y="10567"/>
                  <a:pt x="49576" y="10072"/>
                </a:cubicBezTo>
                <a:cubicBezTo>
                  <a:pt x="49710" y="10000"/>
                  <a:pt x="49763" y="9834"/>
                  <a:pt x="49694" y="9699"/>
                </a:cubicBezTo>
                <a:cubicBezTo>
                  <a:pt x="49645" y="9602"/>
                  <a:pt x="49547" y="9546"/>
                  <a:pt x="49445" y="9546"/>
                </a:cubicBezTo>
                <a:close/>
                <a:moveTo>
                  <a:pt x="137379" y="13773"/>
                </a:moveTo>
                <a:cubicBezTo>
                  <a:pt x="137286" y="13773"/>
                  <a:pt x="137196" y="13819"/>
                  <a:pt x="137143" y="13903"/>
                </a:cubicBezTo>
                <a:cubicBezTo>
                  <a:pt x="137061" y="14032"/>
                  <a:pt x="137099" y="14202"/>
                  <a:pt x="137227" y="14286"/>
                </a:cubicBezTo>
                <a:cubicBezTo>
                  <a:pt x="138166" y="14879"/>
                  <a:pt x="139104" y="15496"/>
                  <a:pt x="140015" y="16122"/>
                </a:cubicBezTo>
                <a:cubicBezTo>
                  <a:pt x="140062" y="16153"/>
                  <a:pt x="140118" y="16171"/>
                  <a:pt x="140174" y="16171"/>
                </a:cubicBezTo>
                <a:lnTo>
                  <a:pt x="140174" y="16172"/>
                </a:lnTo>
                <a:cubicBezTo>
                  <a:pt x="140296" y="16172"/>
                  <a:pt x="140405" y="16093"/>
                  <a:pt x="140442" y="15975"/>
                </a:cubicBezTo>
                <a:cubicBezTo>
                  <a:pt x="140478" y="15857"/>
                  <a:pt x="140433" y="15730"/>
                  <a:pt x="140332" y="15662"/>
                </a:cubicBezTo>
                <a:cubicBezTo>
                  <a:pt x="139414" y="15033"/>
                  <a:pt x="138470" y="14411"/>
                  <a:pt x="137525" y="13814"/>
                </a:cubicBezTo>
                <a:cubicBezTo>
                  <a:pt x="137479" y="13786"/>
                  <a:pt x="137429" y="13773"/>
                  <a:pt x="137379" y="13773"/>
                </a:cubicBezTo>
                <a:close/>
                <a:moveTo>
                  <a:pt x="40305" y="14864"/>
                </a:moveTo>
                <a:cubicBezTo>
                  <a:pt x="40252" y="14864"/>
                  <a:pt x="40198" y="14879"/>
                  <a:pt x="40151" y="14910"/>
                </a:cubicBezTo>
                <a:cubicBezTo>
                  <a:pt x="39222" y="15525"/>
                  <a:pt x="38294" y="16166"/>
                  <a:pt x="37391" y="16816"/>
                </a:cubicBezTo>
                <a:cubicBezTo>
                  <a:pt x="37172" y="16974"/>
                  <a:pt x="37284" y="17320"/>
                  <a:pt x="37554" y="17321"/>
                </a:cubicBezTo>
                <a:cubicBezTo>
                  <a:pt x="37613" y="17321"/>
                  <a:pt x="37670" y="17303"/>
                  <a:pt x="37717" y="17270"/>
                </a:cubicBezTo>
                <a:cubicBezTo>
                  <a:pt x="38614" y="16625"/>
                  <a:pt x="39537" y="15988"/>
                  <a:pt x="40458" y="15376"/>
                </a:cubicBezTo>
                <a:cubicBezTo>
                  <a:pt x="40587" y="15291"/>
                  <a:pt x="40622" y="15118"/>
                  <a:pt x="40537" y="14988"/>
                </a:cubicBezTo>
                <a:cubicBezTo>
                  <a:pt x="40484" y="14908"/>
                  <a:pt x="40395" y="14864"/>
                  <a:pt x="40305" y="14864"/>
                </a:cubicBezTo>
                <a:close/>
                <a:moveTo>
                  <a:pt x="145987" y="19954"/>
                </a:moveTo>
                <a:cubicBezTo>
                  <a:pt x="145906" y="19954"/>
                  <a:pt x="145825" y="19989"/>
                  <a:pt x="145770" y="20058"/>
                </a:cubicBezTo>
                <a:cubicBezTo>
                  <a:pt x="145675" y="20175"/>
                  <a:pt x="145691" y="20349"/>
                  <a:pt x="145807" y="20447"/>
                </a:cubicBezTo>
                <a:cubicBezTo>
                  <a:pt x="146670" y="21147"/>
                  <a:pt x="147527" y="21870"/>
                  <a:pt x="148359" y="22597"/>
                </a:cubicBezTo>
                <a:cubicBezTo>
                  <a:pt x="148409" y="22642"/>
                  <a:pt x="148474" y="22667"/>
                  <a:pt x="148543" y="22667"/>
                </a:cubicBezTo>
                <a:cubicBezTo>
                  <a:pt x="148800" y="22667"/>
                  <a:pt x="148919" y="22348"/>
                  <a:pt x="148725" y="22177"/>
                </a:cubicBezTo>
                <a:cubicBezTo>
                  <a:pt x="147890" y="21446"/>
                  <a:pt x="147026" y="20718"/>
                  <a:pt x="146159" y="20013"/>
                </a:cubicBezTo>
                <a:cubicBezTo>
                  <a:pt x="146108" y="19974"/>
                  <a:pt x="146047" y="19954"/>
                  <a:pt x="145987" y="19954"/>
                </a:cubicBezTo>
                <a:close/>
                <a:moveTo>
                  <a:pt x="31839" y="21232"/>
                </a:moveTo>
                <a:cubicBezTo>
                  <a:pt x="31778" y="21232"/>
                  <a:pt x="31716" y="21253"/>
                  <a:pt x="31664" y="21295"/>
                </a:cubicBezTo>
                <a:cubicBezTo>
                  <a:pt x="30813" y="22018"/>
                  <a:pt x="29966" y="22763"/>
                  <a:pt x="29147" y="23513"/>
                </a:cubicBezTo>
                <a:cubicBezTo>
                  <a:pt x="28959" y="23686"/>
                  <a:pt x="29080" y="23998"/>
                  <a:pt x="29334" y="23998"/>
                </a:cubicBezTo>
                <a:cubicBezTo>
                  <a:pt x="29335" y="23998"/>
                  <a:pt x="29335" y="23998"/>
                  <a:pt x="29336" y="23998"/>
                </a:cubicBezTo>
                <a:lnTo>
                  <a:pt x="29337" y="23998"/>
                </a:lnTo>
                <a:cubicBezTo>
                  <a:pt x="29406" y="23998"/>
                  <a:pt x="29473" y="23972"/>
                  <a:pt x="29524" y="23926"/>
                </a:cubicBezTo>
                <a:cubicBezTo>
                  <a:pt x="30337" y="23180"/>
                  <a:pt x="31179" y="22438"/>
                  <a:pt x="32025" y="21720"/>
                </a:cubicBezTo>
                <a:cubicBezTo>
                  <a:pt x="32138" y="21620"/>
                  <a:pt x="32150" y="21446"/>
                  <a:pt x="32052" y="21331"/>
                </a:cubicBezTo>
                <a:cubicBezTo>
                  <a:pt x="31997" y="21266"/>
                  <a:pt x="31918" y="21232"/>
                  <a:pt x="31839" y="21232"/>
                </a:cubicBezTo>
                <a:close/>
                <a:moveTo>
                  <a:pt x="153800" y="27099"/>
                </a:moveTo>
                <a:cubicBezTo>
                  <a:pt x="153730" y="27099"/>
                  <a:pt x="153660" y="27125"/>
                  <a:pt x="153606" y="27178"/>
                </a:cubicBezTo>
                <a:cubicBezTo>
                  <a:pt x="153495" y="27285"/>
                  <a:pt x="153493" y="27462"/>
                  <a:pt x="153600" y="27573"/>
                </a:cubicBezTo>
                <a:cubicBezTo>
                  <a:pt x="154375" y="28368"/>
                  <a:pt x="155141" y="29187"/>
                  <a:pt x="155880" y="30007"/>
                </a:cubicBezTo>
                <a:cubicBezTo>
                  <a:pt x="155932" y="30065"/>
                  <a:pt x="156008" y="30099"/>
                  <a:pt x="156087" y="30099"/>
                </a:cubicBezTo>
                <a:cubicBezTo>
                  <a:pt x="156328" y="30099"/>
                  <a:pt x="156455" y="29813"/>
                  <a:pt x="156293" y="29633"/>
                </a:cubicBezTo>
                <a:cubicBezTo>
                  <a:pt x="155551" y="28809"/>
                  <a:pt x="154779" y="27984"/>
                  <a:pt x="154001" y="27184"/>
                </a:cubicBezTo>
                <a:cubicBezTo>
                  <a:pt x="153946" y="27127"/>
                  <a:pt x="153873" y="27099"/>
                  <a:pt x="153800" y="27099"/>
                </a:cubicBezTo>
                <a:close/>
                <a:moveTo>
                  <a:pt x="24192" y="28545"/>
                </a:moveTo>
                <a:cubicBezTo>
                  <a:pt x="24117" y="28545"/>
                  <a:pt x="24042" y="28575"/>
                  <a:pt x="23987" y="28634"/>
                </a:cubicBezTo>
                <a:cubicBezTo>
                  <a:pt x="23229" y="29450"/>
                  <a:pt x="22475" y="30291"/>
                  <a:pt x="21747" y="31136"/>
                </a:cubicBezTo>
                <a:cubicBezTo>
                  <a:pt x="21591" y="31316"/>
                  <a:pt x="21719" y="31597"/>
                  <a:pt x="21958" y="31597"/>
                </a:cubicBezTo>
                <a:cubicBezTo>
                  <a:pt x="22039" y="31597"/>
                  <a:pt x="22116" y="31562"/>
                  <a:pt x="22170" y="31500"/>
                </a:cubicBezTo>
                <a:cubicBezTo>
                  <a:pt x="22893" y="30661"/>
                  <a:pt x="23642" y="29826"/>
                  <a:pt x="24396" y="29015"/>
                </a:cubicBezTo>
                <a:cubicBezTo>
                  <a:pt x="24501" y="28902"/>
                  <a:pt x="24495" y="28726"/>
                  <a:pt x="24382" y="28620"/>
                </a:cubicBezTo>
                <a:cubicBezTo>
                  <a:pt x="24328" y="28570"/>
                  <a:pt x="24260" y="28545"/>
                  <a:pt x="24192" y="28545"/>
                </a:cubicBezTo>
                <a:close/>
                <a:moveTo>
                  <a:pt x="160721" y="35114"/>
                </a:moveTo>
                <a:cubicBezTo>
                  <a:pt x="160662" y="35114"/>
                  <a:pt x="160602" y="35133"/>
                  <a:pt x="160552" y="35172"/>
                </a:cubicBezTo>
                <a:cubicBezTo>
                  <a:pt x="160429" y="35265"/>
                  <a:pt x="160406" y="35440"/>
                  <a:pt x="160499" y="35562"/>
                </a:cubicBezTo>
                <a:cubicBezTo>
                  <a:pt x="161174" y="36445"/>
                  <a:pt x="161839" y="37348"/>
                  <a:pt x="162475" y="38247"/>
                </a:cubicBezTo>
                <a:cubicBezTo>
                  <a:pt x="162527" y="38320"/>
                  <a:pt x="162612" y="38365"/>
                  <a:pt x="162703" y="38365"/>
                </a:cubicBezTo>
                <a:cubicBezTo>
                  <a:pt x="162929" y="38365"/>
                  <a:pt x="163062" y="38108"/>
                  <a:pt x="162931" y="37924"/>
                </a:cubicBezTo>
                <a:cubicBezTo>
                  <a:pt x="162291" y="37019"/>
                  <a:pt x="161621" y="36111"/>
                  <a:pt x="160943" y="35224"/>
                </a:cubicBezTo>
                <a:cubicBezTo>
                  <a:pt x="160888" y="35152"/>
                  <a:pt x="160805" y="35114"/>
                  <a:pt x="160721" y="35114"/>
                </a:cubicBezTo>
                <a:close/>
                <a:moveTo>
                  <a:pt x="17448" y="36715"/>
                </a:moveTo>
                <a:cubicBezTo>
                  <a:pt x="17361" y="36715"/>
                  <a:pt x="17276" y="36755"/>
                  <a:pt x="17222" y="36831"/>
                </a:cubicBezTo>
                <a:cubicBezTo>
                  <a:pt x="16564" y="37731"/>
                  <a:pt x="15915" y="38657"/>
                  <a:pt x="15292" y="39579"/>
                </a:cubicBezTo>
                <a:cubicBezTo>
                  <a:pt x="15204" y="39706"/>
                  <a:pt x="15238" y="39880"/>
                  <a:pt x="15366" y="39966"/>
                </a:cubicBezTo>
                <a:cubicBezTo>
                  <a:pt x="15413" y="39998"/>
                  <a:pt x="15466" y="40014"/>
                  <a:pt x="15522" y="40014"/>
                </a:cubicBezTo>
                <a:cubicBezTo>
                  <a:pt x="15616" y="40014"/>
                  <a:pt x="15703" y="39969"/>
                  <a:pt x="15754" y="39892"/>
                </a:cubicBezTo>
                <a:cubicBezTo>
                  <a:pt x="16374" y="38975"/>
                  <a:pt x="17019" y="38055"/>
                  <a:pt x="17673" y="37159"/>
                </a:cubicBezTo>
                <a:cubicBezTo>
                  <a:pt x="17763" y="37034"/>
                  <a:pt x="17737" y="36860"/>
                  <a:pt x="17612" y="36769"/>
                </a:cubicBezTo>
                <a:cubicBezTo>
                  <a:pt x="17562" y="36733"/>
                  <a:pt x="17505" y="36715"/>
                  <a:pt x="17448" y="36715"/>
                </a:cubicBezTo>
                <a:close/>
                <a:moveTo>
                  <a:pt x="166649" y="43887"/>
                </a:moveTo>
                <a:cubicBezTo>
                  <a:pt x="166600" y="43887"/>
                  <a:pt x="166551" y="43900"/>
                  <a:pt x="166506" y="43927"/>
                </a:cubicBezTo>
                <a:cubicBezTo>
                  <a:pt x="166374" y="44005"/>
                  <a:pt x="166330" y="44175"/>
                  <a:pt x="166408" y="44307"/>
                </a:cubicBezTo>
                <a:cubicBezTo>
                  <a:pt x="166972" y="45258"/>
                  <a:pt x="167524" y="46233"/>
                  <a:pt x="168052" y="47202"/>
                </a:cubicBezTo>
                <a:cubicBezTo>
                  <a:pt x="168101" y="47292"/>
                  <a:pt x="168194" y="47348"/>
                  <a:pt x="168296" y="47348"/>
                </a:cubicBezTo>
                <a:lnTo>
                  <a:pt x="168296" y="47349"/>
                </a:lnTo>
                <a:cubicBezTo>
                  <a:pt x="168508" y="47348"/>
                  <a:pt x="168642" y="47122"/>
                  <a:pt x="168542" y="46936"/>
                </a:cubicBezTo>
                <a:cubicBezTo>
                  <a:pt x="168012" y="45960"/>
                  <a:pt x="167455" y="44979"/>
                  <a:pt x="166887" y="44022"/>
                </a:cubicBezTo>
                <a:cubicBezTo>
                  <a:pt x="166835" y="43935"/>
                  <a:pt x="166743" y="43887"/>
                  <a:pt x="166649" y="43887"/>
                </a:cubicBezTo>
                <a:close/>
                <a:moveTo>
                  <a:pt x="11716" y="45622"/>
                </a:moveTo>
                <a:cubicBezTo>
                  <a:pt x="11617" y="45622"/>
                  <a:pt x="11521" y="45676"/>
                  <a:pt x="11470" y="45769"/>
                </a:cubicBezTo>
                <a:cubicBezTo>
                  <a:pt x="10921" y="46744"/>
                  <a:pt x="10387" y="47740"/>
                  <a:pt x="9877" y="48729"/>
                </a:cubicBezTo>
                <a:cubicBezTo>
                  <a:pt x="9807" y="48866"/>
                  <a:pt x="9860" y="49034"/>
                  <a:pt x="9998" y="49105"/>
                </a:cubicBezTo>
                <a:cubicBezTo>
                  <a:pt x="10037" y="49125"/>
                  <a:pt x="10080" y="49135"/>
                  <a:pt x="10125" y="49135"/>
                </a:cubicBezTo>
                <a:cubicBezTo>
                  <a:pt x="10230" y="49135"/>
                  <a:pt x="10325" y="49077"/>
                  <a:pt x="10373" y="48984"/>
                </a:cubicBezTo>
                <a:cubicBezTo>
                  <a:pt x="10880" y="48001"/>
                  <a:pt x="11412" y="47012"/>
                  <a:pt x="11957" y="46043"/>
                </a:cubicBezTo>
                <a:cubicBezTo>
                  <a:pt x="12036" y="45908"/>
                  <a:pt x="11988" y="45734"/>
                  <a:pt x="11853" y="45659"/>
                </a:cubicBezTo>
                <a:cubicBezTo>
                  <a:pt x="11810" y="45634"/>
                  <a:pt x="11763" y="45622"/>
                  <a:pt x="11716" y="45622"/>
                </a:cubicBezTo>
                <a:close/>
                <a:moveTo>
                  <a:pt x="171489" y="53282"/>
                </a:moveTo>
                <a:cubicBezTo>
                  <a:pt x="171451" y="53282"/>
                  <a:pt x="171413" y="53290"/>
                  <a:pt x="171376" y="53307"/>
                </a:cubicBezTo>
                <a:cubicBezTo>
                  <a:pt x="171232" y="53369"/>
                  <a:pt x="171169" y="53541"/>
                  <a:pt x="171237" y="53683"/>
                </a:cubicBezTo>
                <a:cubicBezTo>
                  <a:pt x="171682" y="54690"/>
                  <a:pt x="172116" y="55722"/>
                  <a:pt x="172524" y="56750"/>
                </a:cubicBezTo>
                <a:cubicBezTo>
                  <a:pt x="172568" y="56856"/>
                  <a:pt x="172670" y="56926"/>
                  <a:pt x="172784" y="56926"/>
                </a:cubicBezTo>
                <a:cubicBezTo>
                  <a:pt x="172819" y="56926"/>
                  <a:pt x="172854" y="56919"/>
                  <a:pt x="172887" y="56906"/>
                </a:cubicBezTo>
                <a:cubicBezTo>
                  <a:pt x="173030" y="56849"/>
                  <a:pt x="173100" y="56687"/>
                  <a:pt x="173043" y="56544"/>
                </a:cubicBezTo>
                <a:cubicBezTo>
                  <a:pt x="172632" y="55509"/>
                  <a:pt x="172196" y="54471"/>
                  <a:pt x="171748" y="53457"/>
                </a:cubicBezTo>
                <a:cubicBezTo>
                  <a:pt x="171703" y="53348"/>
                  <a:pt x="171599" y="53282"/>
                  <a:pt x="171489" y="53282"/>
                </a:cubicBezTo>
                <a:close/>
                <a:moveTo>
                  <a:pt x="7073" y="55157"/>
                </a:moveTo>
                <a:cubicBezTo>
                  <a:pt x="6964" y="55157"/>
                  <a:pt x="6861" y="55222"/>
                  <a:pt x="6817" y="55329"/>
                </a:cubicBezTo>
                <a:cubicBezTo>
                  <a:pt x="6388" y="56362"/>
                  <a:pt x="5973" y="57415"/>
                  <a:pt x="5586" y="58461"/>
                </a:cubicBezTo>
                <a:cubicBezTo>
                  <a:pt x="5532" y="58605"/>
                  <a:pt x="5605" y="58766"/>
                  <a:pt x="5750" y="58820"/>
                </a:cubicBezTo>
                <a:cubicBezTo>
                  <a:pt x="5780" y="58831"/>
                  <a:pt x="5814" y="58837"/>
                  <a:pt x="5846" y="58837"/>
                </a:cubicBezTo>
                <a:cubicBezTo>
                  <a:pt x="5963" y="58837"/>
                  <a:pt x="6068" y="58765"/>
                  <a:pt x="6109" y="58655"/>
                </a:cubicBezTo>
                <a:cubicBezTo>
                  <a:pt x="6495" y="57616"/>
                  <a:pt x="6906" y="56568"/>
                  <a:pt x="7332" y="55543"/>
                </a:cubicBezTo>
                <a:cubicBezTo>
                  <a:pt x="7391" y="55401"/>
                  <a:pt x="7323" y="55237"/>
                  <a:pt x="7180" y="55178"/>
                </a:cubicBezTo>
                <a:cubicBezTo>
                  <a:pt x="7145" y="55164"/>
                  <a:pt x="7109" y="55157"/>
                  <a:pt x="7073" y="55157"/>
                </a:cubicBezTo>
                <a:close/>
                <a:moveTo>
                  <a:pt x="175187" y="63205"/>
                </a:moveTo>
                <a:cubicBezTo>
                  <a:pt x="175160" y="63205"/>
                  <a:pt x="175132" y="63209"/>
                  <a:pt x="175105" y="63218"/>
                </a:cubicBezTo>
                <a:cubicBezTo>
                  <a:pt x="174958" y="63262"/>
                  <a:pt x="174874" y="63418"/>
                  <a:pt x="174919" y="63566"/>
                </a:cubicBezTo>
                <a:cubicBezTo>
                  <a:pt x="175243" y="64620"/>
                  <a:pt x="175551" y="65700"/>
                  <a:pt x="175836" y="66773"/>
                </a:cubicBezTo>
                <a:cubicBezTo>
                  <a:pt x="175867" y="66895"/>
                  <a:pt x="175979" y="66980"/>
                  <a:pt x="176105" y="66980"/>
                </a:cubicBezTo>
                <a:cubicBezTo>
                  <a:pt x="176130" y="66980"/>
                  <a:pt x="176154" y="66978"/>
                  <a:pt x="176177" y="66971"/>
                </a:cubicBezTo>
                <a:cubicBezTo>
                  <a:pt x="176325" y="66931"/>
                  <a:pt x="176415" y="66779"/>
                  <a:pt x="176375" y="66630"/>
                </a:cubicBezTo>
                <a:cubicBezTo>
                  <a:pt x="176089" y="65550"/>
                  <a:pt x="175779" y="64464"/>
                  <a:pt x="175454" y="63403"/>
                </a:cubicBezTo>
                <a:cubicBezTo>
                  <a:pt x="175417" y="63283"/>
                  <a:pt x="175307" y="63205"/>
                  <a:pt x="175187" y="63205"/>
                </a:cubicBezTo>
                <a:close/>
                <a:moveTo>
                  <a:pt x="3602" y="65172"/>
                </a:moveTo>
                <a:cubicBezTo>
                  <a:pt x="3481" y="65172"/>
                  <a:pt x="3369" y="65253"/>
                  <a:pt x="3334" y="65376"/>
                </a:cubicBezTo>
                <a:cubicBezTo>
                  <a:pt x="3031" y="66457"/>
                  <a:pt x="2747" y="67550"/>
                  <a:pt x="2487" y="68624"/>
                </a:cubicBezTo>
                <a:cubicBezTo>
                  <a:pt x="2451" y="68773"/>
                  <a:pt x="2543" y="68924"/>
                  <a:pt x="2693" y="68960"/>
                </a:cubicBezTo>
                <a:cubicBezTo>
                  <a:pt x="2715" y="68965"/>
                  <a:pt x="2736" y="68967"/>
                  <a:pt x="2759" y="68967"/>
                </a:cubicBezTo>
                <a:cubicBezTo>
                  <a:pt x="2888" y="68967"/>
                  <a:pt x="3000" y="68880"/>
                  <a:pt x="3030" y="68754"/>
                </a:cubicBezTo>
                <a:cubicBezTo>
                  <a:pt x="3287" y="67687"/>
                  <a:pt x="3570" y="66602"/>
                  <a:pt x="3871" y="65526"/>
                </a:cubicBezTo>
                <a:cubicBezTo>
                  <a:pt x="3913" y="65379"/>
                  <a:pt x="3827" y="65225"/>
                  <a:pt x="3678" y="65183"/>
                </a:cubicBezTo>
                <a:cubicBezTo>
                  <a:pt x="3652" y="65176"/>
                  <a:pt x="3627" y="65172"/>
                  <a:pt x="3602" y="65172"/>
                </a:cubicBezTo>
                <a:close/>
                <a:moveTo>
                  <a:pt x="177675" y="73499"/>
                </a:moveTo>
                <a:cubicBezTo>
                  <a:pt x="177659" y="73499"/>
                  <a:pt x="177643" y="73500"/>
                  <a:pt x="177626" y="73503"/>
                </a:cubicBezTo>
                <a:cubicBezTo>
                  <a:pt x="177475" y="73531"/>
                  <a:pt x="177375" y="73675"/>
                  <a:pt x="177401" y="73827"/>
                </a:cubicBezTo>
                <a:cubicBezTo>
                  <a:pt x="177597" y="74916"/>
                  <a:pt x="177774" y="76024"/>
                  <a:pt x="177929" y="77120"/>
                </a:cubicBezTo>
                <a:cubicBezTo>
                  <a:pt x="177948" y="77257"/>
                  <a:pt x="178065" y="77360"/>
                  <a:pt x="178204" y="77360"/>
                </a:cubicBezTo>
                <a:lnTo>
                  <a:pt x="178205" y="77360"/>
                </a:lnTo>
                <a:cubicBezTo>
                  <a:pt x="178218" y="77360"/>
                  <a:pt x="178231" y="77358"/>
                  <a:pt x="178244" y="77357"/>
                </a:cubicBezTo>
                <a:cubicBezTo>
                  <a:pt x="178396" y="77335"/>
                  <a:pt x="178502" y="77194"/>
                  <a:pt x="178481" y="77042"/>
                </a:cubicBezTo>
                <a:cubicBezTo>
                  <a:pt x="178326" y="75940"/>
                  <a:pt x="178148" y="74825"/>
                  <a:pt x="177950" y="73728"/>
                </a:cubicBezTo>
                <a:cubicBezTo>
                  <a:pt x="177925" y="73593"/>
                  <a:pt x="177808" y="73499"/>
                  <a:pt x="177675" y="73499"/>
                </a:cubicBezTo>
                <a:close/>
                <a:moveTo>
                  <a:pt x="1350" y="75521"/>
                </a:moveTo>
                <a:cubicBezTo>
                  <a:pt x="1216" y="75521"/>
                  <a:pt x="1099" y="75618"/>
                  <a:pt x="1075" y="75755"/>
                </a:cubicBezTo>
                <a:cubicBezTo>
                  <a:pt x="904" y="76860"/>
                  <a:pt x="750" y="77979"/>
                  <a:pt x="621" y="79080"/>
                </a:cubicBezTo>
                <a:cubicBezTo>
                  <a:pt x="603" y="79234"/>
                  <a:pt x="712" y="79372"/>
                  <a:pt x="866" y="79390"/>
                </a:cubicBezTo>
                <a:cubicBezTo>
                  <a:pt x="876" y="79392"/>
                  <a:pt x="888" y="79392"/>
                  <a:pt x="898" y="79392"/>
                </a:cubicBezTo>
                <a:cubicBezTo>
                  <a:pt x="1039" y="79391"/>
                  <a:pt x="1158" y="79286"/>
                  <a:pt x="1176" y="79145"/>
                </a:cubicBezTo>
                <a:cubicBezTo>
                  <a:pt x="1304" y="78051"/>
                  <a:pt x="1456" y="76940"/>
                  <a:pt x="1628" y="75841"/>
                </a:cubicBezTo>
                <a:cubicBezTo>
                  <a:pt x="1650" y="75689"/>
                  <a:pt x="1546" y="75548"/>
                  <a:pt x="1395" y="75525"/>
                </a:cubicBezTo>
                <a:cubicBezTo>
                  <a:pt x="1380" y="75523"/>
                  <a:pt x="1365" y="75521"/>
                  <a:pt x="1350" y="75521"/>
                </a:cubicBezTo>
                <a:close/>
                <a:moveTo>
                  <a:pt x="178938" y="84013"/>
                </a:moveTo>
                <a:cubicBezTo>
                  <a:pt x="178929" y="84013"/>
                  <a:pt x="178920" y="84013"/>
                  <a:pt x="178911" y="84014"/>
                </a:cubicBezTo>
                <a:cubicBezTo>
                  <a:pt x="178757" y="84022"/>
                  <a:pt x="178640" y="84155"/>
                  <a:pt x="178649" y="84309"/>
                </a:cubicBezTo>
                <a:cubicBezTo>
                  <a:pt x="178714" y="85414"/>
                  <a:pt x="178761" y="86535"/>
                  <a:pt x="178785" y="87641"/>
                </a:cubicBezTo>
                <a:cubicBezTo>
                  <a:pt x="178789" y="87793"/>
                  <a:pt x="178912" y="87915"/>
                  <a:pt x="179064" y="87915"/>
                </a:cubicBezTo>
                <a:lnTo>
                  <a:pt x="179069" y="87915"/>
                </a:lnTo>
                <a:cubicBezTo>
                  <a:pt x="179224" y="87911"/>
                  <a:pt x="179347" y="87783"/>
                  <a:pt x="179343" y="87630"/>
                </a:cubicBezTo>
                <a:cubicBezTo>
                  <a:pt x="179318" y="86516"/>
                  <a:pt x="179272" y="85387"/>
                  <a:pt x="179206" y="84276"/>
                </a:cubicBezTo>
                <a:cubicBezTo>
                  <a:pt x="179197" y="84132"/>
                  <a:pt x="179078" y="84013"/>
                  <a:pt x="178938" y="84013"/>
                </a:cubicBezTo>
                <a:close/>
                <a:moveTo>
                  <a:pt x="348" y="86059"/>
                </a:moveTo>
                <a:cubicBezTo>
                  <a:pt x="168" y="86059"/>
                  <a:pt x="67" y="86176"/>
                  <a:pt x="62" y="86329"/>
                </a:cubicBezTo>
                <a:cubicBezTo>
                  <a:pt x="21" y="87447"/>
                  <a:pt x="0" y="88577"/>
                  <a:pt x="0" y="89684"/>
                </a:cubicBezTo>
                <a:lnTo>
                  <a:pt x="0" y="89873"/>
                </a:lnTo>
                <a:cubicBezTo>
                  <a:pt x="0" y="90027"/>
                  <a:pt x="126" y="90153"/>
                  <a:pt x="280" y="90153"/>
                </a:cubicBezTo>
                <a:cubicBezTo>
                  <a:pt x="434" y="90153"/>
                  <a:pt x="558" y="90027"/>
                  <a:pt x="558" y="89873"/>
                </a:cubicBezTo>
                <a:lnTo>
                  <a:pt x="558" y="89684"/>
                </a:lnTo>
                <a:cubicBezTo>
                  <a:pt x="558" y="88582"/>
                  <a:pt x="579" y="87461"/>
                  <a:pt x="620" y="86348"/>
                </a:cubicBezTo>
                <a:cubicBezTo>
                  <a:pt x="625" y="86195"/>
                  <a:pt x="505" y="86065"/>
                  <a:pt x="351" y="86059"/>
                </a:cubicBezTo>
                <a:cubicBezTo>
                  <a:pt x="350" y="86059"/>
                  <a:pt x="349" y="86059"/>
                  <a:pt x="348" y="86059"/>
                </a:cubicBezTo>
                <a:close/>
                <a:moveTo>
                  <a:pt x="178936" y="94604"/>
                </a:moveTo>
                <a:cubicBezTo>
                  <a:pt x="178780" y="94604"/>
                  <a:pt x="178668" y="94718"/>
                  <a:pt x="178659" y="94866"/>
                </a:cubicBezTo>
                <a:cubicBezTo>
                  <a:pt x="178597" y="95977"/>
                  <a:pt x="178512" y="97095"/>
                  <a:pt x="178407" y="98193"/>
                </a:cubicBezTo>
                <a:cubicBezTo>
                  <a:pt x="178393" y="98346"/>
                  <a:pt x="178506" y="98482"/>
                  <a:pt x="178658" y="98497"/>
                </a:cubicBezTo>
                <a:cubicBezTo>
                  <a:pt x="178668" y="98498"/>
                  <a:pt x="178676" y="98498"/>
                  <a:pt x="178685" y="98498"/>
                </a:cubicBezTo>
                <a:cubicBezTo>
                  <a:pt x="178828" y="98497"/>
                  <a:pt x="178948" y="98389"/>
                  <a:pt x="178962" y="98246"/>
                </a:cubicBezTo>
                <a:cubicBezTo>
                  <a:pt x="179066" y="97141"/>
                  <a:pt x="179152" y="96016"/>
                  <a:pt x="179216" y="94899"/>
                </a:cubicBezTo>
                <a:cubicBezTo>
                  <a:pt x="179226" y="94745"/>
                  <a:pt x="179108" y="94614"/>
                  <a:pt x="178954" y="94604"/>
                </a:cubicBezTo>
                <a:cubicBezTo>
                  <a:pt x="178948" y="94604"/>
                  <a:pt x="178942" y="94604"/>
                  <a:pt x="178936" y="94604"/>
                </a:cubicBezTo>
                <a:close/>
                <a:moveTo>
                  <a:pt x="584" y="96836"/>
                </a:moveTo>
                <a:cubicBezTo>
                  <a:pt x="576" y="96836"/>
                  <a:pt x="569" y="96837"/>
                  <a:pt x="561" y="96837"/>
                </a:cubicBezTo>
                <a:cubicBezTo>
                  <a:pt x="407" y="96850"/>
                  <a:pt x="293" y="96984"/>
                  <a:pt x="306" y="97138"/>
                </a:cubicBezTo>
                <a:cubicBezTo>
                  <a:pt x="396" y="98247"/>
                  <a:pt x="511" y="99371"/>
                  <a:pt x="643" y="100477"/>
                </a:cubicBezTo>
                <a:cubicBezTo>
                  <a:pt x="660" y="100617"/>
                  <a:pt x="778" y="100723"/>
                  <a:pt x="919" y="100723"/>
                </a:cubicBezTo>
                <a:cubicBezTo>
                  <a:pt x="931" y="100723"/>
                  <a:pt x="942" y="100722"/>
                  <a:pt x="953" y="100721"/>
                </a:cubicBezTo>
                <a:cubicBezTo>
                  <a:pt x="1106" y="100703"/>
                  <a:pt x="1215" y="100563"/>
                  <a:pt x="1197" y="100411"/>
                </a:cubicBezTo>
                <a:cubicBezTo>
                  <a:pt x="1065" y="99311"/>
                  <a:pt x="952" y="98194"/>
                  <a:pt x="861" y="97092"/>
                </a:cubicBezTo>
                <a:cubicBezTo>
                  <a:pt x="850" y="96947"/>
                  <a:pt x="728" y="96836"/>
                  <a:pt x="584" y="96836"/>
                </a:cubicBezTo>
                <a:close/>
                <a:moveTo>
                  <a:pt x="177707" y="105120"/>
                </a:moveTo>
                <a:cubicBezTo>
                  <a:pt x="177579" y="105120"/>
                  <a:pt x="177460" y="105216"/>
                  <a:pt x="177435" y="105351"/>
                </a:cubicBezTo>
                <a:cubicBezTo>
                  <a:pt x="177242" y="106443"/>
                  <a:pt x="177025" y="107544"/>
                  <a:pt x="176792" y="108624"/>
                </a:cubicBezTo>
                <a:cubicBezTo>
                  <a:pt x="176760" y="108774"/>
                  <a:pt x="176855" y="108923"/>
                  <a:pt x="177005" y="108955"/>
                </a:cubicBezTo>
                <a:cubicBezTo>
                  <a:pt x="177025" y="108959"/>
                  <a:pt x="177044" y="108962"/>
                  <a:pt x="177064" y="108962"/>
                </a:cubicBezTo>
                <a:cubicBezTo>
                  <a:pt x="177195" y="108962"/>
                  <a:pt x="177309" y="108870"/>
                  <a:pt x="177337" y="108741"/>
                </a:cubicBezTo>
                <a:cubicBezTo>
                  <a:pt x="177573" y="107656"/>
                  <a:pt x="177791" y="106548"/>
                  <a:pt x="177985" y="105449"/>
                </a:cubicBezTo>
                <a:cubicBezTo>
                  <a:pt x="178012" y="105297"/>
                  <a:pt x="177910" y="105152"/>
                  <a:pt x="177759" y="105125"/>
                </a:cubicBezTo>
                <a:cubicBezTo>
                  <a:pt x="177742" y="105121"/>
                  <a:pt x="177725" y="105120"/>
                  <a:pt x="177707" y="105120"/>
                </a:cubicBezTo>
                <a:close/>
                <a:moveTo>
                  <a:pt x="2076" y="107320"/>
                </a:moveTo>
                <a:cubicBezTo>
                  <a:pt x="2057" y="107320"/>
                  <a:pt x="2039" y="107321"/>
                  <a:pt x="2020" y="107325"/>
                </a:cubicBezTo>
                <a:cubicBezTo>
                  <a:pt x="1869" y="107355"/>
                  <a:pt x="1771" y="107503"/>
                  <a:pt x="1802" y="107655"/>
                </a:cubicBezTo>
                <a:cubicBezTo>
                  <a:pt x="2025" y="108746"/>
                  <a:pt x="2271" y="109848"/>
                  <a:pt x="2533" y="110930"/>
                </a:cubicBezTo>
                <a:cubicBezTo>
                  <a:pt x="2563" y="111055"/>
                  <a:pt x="2676" y="111143"/>
                  <a:pt x="2804" y="111143"/>
                </a:cubicBezTo>
                <a:cubicBezTo>
                  <a:pt x="2826" y="111143"/>
                  <a:pt x="2848" y="111140"/>
                  <a:pt x="2870" y="111135"/>
                </a:cubicBezTo>
                <a:cubicBezTo>
                  <a:pt x="3020" y="111098"/>
                  <a:pt x="3112" y="110948"/>
                  <a:pt x="3075" y="110799"/>
                </a:cubicBezTo>
                <a:cubicBezTo>
                  <a:pt x="2815" y="109723"/>
                  <a:pt x="2570" y="108627"/>
                  <a:pt x="2350" y="107543"/>
                </a:cubicBezTo>
                <a:cubicBezTo>
                  <a:pt x="2322" y="107410"/>
                  <a:pt x="2206" y="107320"/>
                  <a:pt x="2076" y="107320"/>
                </a:cubicBezTo>
                <a:close/>
                <a:moveTo>
                  <a:pt x="175241" y="115422"/>
                </a:moveTo>
                <a:cubicBezTo>
                  <a:pt x="175123" y="115422"/>
                  <a:pt x="175013" y="115498"/>
                  <a:pt x="174975" y="115617"/>
                </a:cubicBezTo>
                <a:cubicBezTo>
                  <a:pt x="174655" y="116675"/>
                  <a:pt x="174308" y="117744"/>
                  <a:pt x="173943" y="118799"/>
                </a:cubicBezTo>
                <a:cubicBezTo>
                  <a:pt x="173880" y="118980"/>
                  <a:pt x="174015" y="119170"/>
                  <a:pt x="174208" y="119170"/>
                </a:cubicBezTo>
                <a:cubicBezTo>
                  <a:pt x="174326" y="119170"/>
                  <a:pt x="174432" y="119094"/>
                  <a:pt x="174471" y="118981"/>
                </a:cubicBezTo>
                <a:cubicBezTo>
                  <a:pt x="174837" y="117920"/>
                  <a:pt x="175186" y="116843"/>
                  <a:pt x="175510" y="115779"/>
                </a:cubicBezTo>
                <a:cubicBezTo>
                  <a:pt x="175552" y="115632"/>
                  <a:pt x="175469" y="115479"/>
                  <a:pt x="175322" y="115434"/>
                </a:cubicBezTo>
                <a:cubicBezTo>
                  <a:pt x="175295" y="115426"/>
                  <a:pt x="175268" y="115422"/>
                  <a:pt x="175241" y="115422"/>
                </a:cubicBezTo>
                <a:close/>
                <a:moveTo>
                  <a:pt x="4800" y="117552"/>
                </a:moveTo>
                <a:cubicBezTo>
                  <a:pt x="4771" y="117552"/>
                  <a:pt x="4742" y="117557"/>
                  <a:pt x="4713" y="117566"/>
                </a:cubicBezTo>
                <a:cubicBezTo>
                  <a:pt x="4566" y="117615"/>
                  <a:pt x="4487" y="117772"/>
                  <a:pt x="4536" y="117919"/>
                </a:cubicBezTo>
                <a:cubicBezTo>
                  <a:pt x="4884" y="118972"/>
                  <a:pt x="5261" y="120038"/>
                  <a:pt x="5651" y="121085"/>
                </a:cubicBezTo>
                <a:cubicBezTo>
                  <a:pt x="5691" y="121194"/>
                  <a:pt x="5796" y="121266"/>
                  <a:pt x="5912" y="121267"/>
                </a:cubicBezTo>
                <a:lnTo>
                  <a:pt x="5912" y="121267"/>
                </a:lnTo>
                <a:cubicBezTo>
                  <a:pt x="6108" y="121266"/>
                  <a:pt x="6242" y="121072"/>
                  <a:pt x="6174" y="120889"/>
                </a:cubicBezTo>
                <a:cubicBezTo>
                  <a:pt x="5785" y="119849"/>
                  <a:pt x="5412" y="118790"/>
                  <a:pt x="5065" y="117743"/>
                </a:cubicBezTo>
                <a:cubicBezTo>
                  <a:pt x="5027" y="117626"/>
                  <a:pt x="4917" y="117552"/>
                  <a:pt x="4800" y="117552"/>
                </a:cubicBezTo>
                <a:close/>
                <a:moveTo>
                  <a:pt x="5912" y="121267"/>
                </a:moveTo>
                <a:cubicBezTo>
                  <a:pt x="5912" y="121267"/>
                  <a:pt x="5912" y="121267"/>
                  <a:pt x="5912" y="121267"/>
                </a:cubicBezTo>
                <a:lnTo>
                  <a:pt x="5913" y="121267"/>
                </a:lnTo>
                <a:cubicBezTo>
                  <a:pt x="5913" y="121267"/>
                  <a:pt x="5912" y="121267"/>
                  <a:pt x="5912" y="121267"/>
                </a:cubicBezTo>
                <a:close/>
                <a:moveTo>
                  <a:pt x="171561" y="125365"/>
                </a:moveTo>
                <a:cubicBezTo>
                  <a:pt x="171453" y="125365"/>
                  <a:pt x="171351" y="125427"/>
                  <a:pt x="171305" y="125532"/>
                </a:cubicBezTo>
                <a:cubicBezTo>
                  <a:pt x="170857" y="126551"/>
                  <a:pt x="170385" y="127572"/>
                  <a:pt x="169901" y="128566"/>
                </a:cubicBezTo>
                <a:cubicBezTo>
                  <a:pt x="169811" y="128751"/>
                  <a:pt x="169946" y="128967"/>
                  <a:pt x="170151" y="128967"/>
                </a:cubicBezTo>
                <a:cubicBezTo>
                  <a:pt x="170152" y="128967"/>
                  <a:pt x="170152" y="128967"/>
                  <a:pt x="170153" y="128967"/>
                </a:cubicBezTo>
                <a:cubicBezTo>
                  <a:pt x="170259" y="128967"/>
                  <a:pt x="170357" y="128906"/>
                  <a:pt x="170403" y="128811"/>
                </a:cubicBezTo>
                <a:cubicBezTo>
                  <a:pt x="170890" y="127810"/>
                  <a:pt x="171364" y="126782"/>
                  <a:pt x="171816" y="125757"/>
                </a:cubicBezTo>
                <a:cubicBezTo>
                  <a:pt x="171878" y="125616"/>
                  <a:pt x="171814" y="125452"/>
                  <a:pt x="171673" y="125389"/>
                </a:cubicBezTo>
                <a:cubicBezTo>
                  <a:pt x="171636" y="125373"/>
                  <a:pt x="171598" y="125365"/>
                  <a:pt x="171561" y="125365"/>
                </a:cubicBezTo>
                <a:close/>
                <a:moveTo>
                  <a:pt x="8724" y="127384"/>
                </a:moveTo>
                <a:cubicBezTo>
                  <a:pt x="8685" y="127384"/>
                  <a:pt x="8644" y="127393"/>
                  <a:pt x="8606" y="127411"/>
                </a:cubicBezTo>
                <a:cubicBezTo>
                  <a:pt x="8466" y="127476"/>
                  <a:pt x="8407" y="127643"/>
                  <a:pt x="8472" y="127782"/>
                </a:cubicBezTo>
                <a:cubicBezTo>
                  <a:pt x="8947" y="128792"/>
                  <a:pt x="9446" y="129803"/>
                  <a:pt x="9954" y="130785"/>
                </a:cubicBezTo>
                <a:cubicBezTo>
                  <a:pt x="10001" y="130878"/>
                  <a:pt x="10097" y="130937"/>
                  <a:pt x="10200" y="130937"/>
                </a:cubicBezTo>
                <a:cubicBezTo>
                  <a:pt x="10245" y="130937"/>
                  <a:pt x="10289" y="130926"/>
                  <a:pt x="10329" y="130905"/>
                </a:cubicBezTo>
                <a:cubicBezTo>
                  <a:pt x="10466" y="130834"/>
                  <a:pt x="10520" y="130666"/>
                  <a:pt x="10449" y="130529"/>
                </a:cubicBezTo>
                <a:cubicBezTo>
                  <a:pt x="9944" y="129554"/>
                  <a:pt x="9449" y="128549"/>
                  <a:pt x="8977" y="127545"/>
                </a:cubicBezTo>
                <a:cubicBezTo>
                  <a:pt x="8929" y="127443"/>
                  <a:pt x="8829" y="127384"/>
                  <a:pt x="8724" y="127384"/>
                </a:cubicBezTo>
                <a:close/>
                <a:moveTo>
                  <a:pt x="166718" y="134802"/>
                </a:moveTo>
                <a:cubicBezTo>
                  <a:pt x="166625" y="134802"/>
                  <a:pt x="166534" y="134849"/>
                  <a:pt x="166482" y="134934"/>
                </a:cubicBezTo>
                <a:cubicBezTo>
                  <a:pt x="165919" y="135888"/>
                  <a:pt x="165328" y="136844"/>
                  <a:pt x="164730" y="137777"/>
                </a:cubicBezTo>
                <a:cubicBezTo>
                  <a:pt x="164610" y="137963"/>
                  <a:pt x="164744" y="138207"/>
                  <a:pt x="164965" y="138207"/>
                </a:cubicBezTo>
                <a:cubicBezTo>
                  <a:pt x="165061" y="138207"/>
                  <a:pt x="165149" y="138160"/>
                  <a:pt x="165200" y="138079"/>
                </a:cubicBezTo>
                <a:cubicBezTo>
                  <a:pt x="165802" y="137140"/>
                  <a:pt x="166395" y="136177"/>
                  <a:pt x="166961" y="135217"/>
                </a:cubicBezTo>
                <a:cubicBezTo>
                  <a:pt x="167036" y="135086"/>
                  <a:pt x="166991" y="134918"/>
                  <a:pt x="166860" y="134841"/>
                </a:cubicBezTo>
                <a:cubicBezTo>
                  <a:pt x="166816" y="134815"/>
                  <a:pt x="166767" y="134802"/>
                  <a:pt x="166718" y="134802"/>
                </a:cubicBezTo>
                <a:close/>
                <a:moveTo>
                  <a:pt x="13784" y="136675"/>
                </a:moveTo>
                <a:cubicBezTo>
                  <a:pt x="13733" y="136675"/>
                  <a:pt x="13682" y="136689"/>
                  <a:pt x="13637" y="136718"/>
                </a:cubicBezTo>
                <a:cubicBezTo>
                  <a:pt x="13505" y="136799"/>
                  <a:pt x="13465" y="136970"/>
                  <a:pt x="13547" y="137102"/>
                </a:cubicBezTo>
                <a:cubicBezTo>
                  <a:pt x="14134" y="138041"/>
                  <a:pt x="14749" y="138987"/>
                  <a:pt x="15374" y="139911"/>
                </a:cubicBezTo>
                <a:cubicBezTo>
                  <a:pt x="15427" y="139988"/>
                  <a:pt x="15513" y="140034"/>
                  <a:pt x="15605" y="140034"/>
                </a:cubicBezTo>
                <a:lnTo>
                  <a:pt x="15605" y="140035"/>
                </a:lnTo>
                <a:cubicBezTo>
                  <a:pt x="15830" y="140035"/>
                  <a:pt x="15963" y="139784"/>
                  <a:pt x="15837" y="139599"/>
                </a:cubicBezTo>
                <a:cubicBezTo>
                  <a:pt x="15214" y="138680"/>
                  <a:pt x="14602" y="137740"/>
                  <a:pt x="14020" y="136806"/>
                </a:cubicBezTo>
                <a:cubicBezTo>
                  <a:pt x="13967" y="136722"/>
                  <a:pt x="13876" y="136675"/>
                  <a:pt x="13784" y="136675"/>
                </a:cubicBezTo>
                <a:close/>
                <a:moveTo>
                  <a:pt x="160804" y="143587"/>
                </a:moveTo>
                <a:cubicBezTo>
                  <a:pt x="160720" y="143587"/>
                  <a:pt x="160637" y="143625"/>
                  <a:pt x="160582" y="143697"/>
                </a:cubicBezTo>
                <a:cubicBezTo>
                  <a:pt x="159913" y="144574"/>
                  <a:pt x="159214" y="145453"/>
                  <a:pt x="158509" y="146313"/>
                </a:cubicBezTo>
                <a:cubicBezTo>
                  <a:pt x="158359" y="146495"/>
                  <a:pt x="158489" y="146769"/>
                  <a:pt x="158724" y="146770"/>
                </a:cubicBezTo>
                <a:lnTo>
                  <a:pt x="158723" y="146769"/>
                </a:lnTo>
                <a:cubicBezTo>
                  <a:pt x="158807" y="146769"/>
                  <a:pt x="158886" y="146731"/>
                  <a:pt x="158940" y="146667"/>
                </a:cubicBezTo>
                <a:cubicBezTo>
                  <a:pt x="159650" y="145804"/>
                  <a:pt x="160352" y="144919"/>
                  <a:pt x="161026" y="144036"/>
                </a:cubicBezTo>
                <a:cubicBezTo>
                  <a:pt x="161119" y="143914"/>
                  <a:pt x="161096" y="143739"/>
                  <a:pt x="160973" y="143645"/>
                </a:cubicBezTo>
                <a:cubicBezTo>
                  <a:pt x="160923" y="143606"/>
                  <a:pt x="160863" y="143587"/>
                  <a:pt x="160804" y="143587"/>
                </a:cubicBezTo>
                <a:close/>
                <a:moveTo>
                  <a:pt x="19906" y="145306"/>
                </a:moveTo>
                <a:cubicBezTo>
                  <a:pt x="19845" y="145306"/>
                  <a:pt x="19783" y="145326"/>
                  <a:pt x="19732" y="145367"/>
                </a:cubicBezTo>
                <a:cubicBezTo>
                  <a:pt x="19611" y="145464"/>
                  <a:pt x="19592" y="145642"/>
                  <a:pt x="19691" y="145762"/>
                </a:cubicBezTo>
                <a:cubicBezTo>
                  <a:pt x="20390" y="146632"/>
                  <a:pt x="21113" y="147500"/>
                  <a:pt x="21839" y="148339"/>
                </a:cubicBezTo>
                <a:cubicBezTo>
                  <a:pt x="21893" y="148400"/>
                  <a:pt x="21969" y="148435"/>
                  <a:pt x="22050" y="148435"/>
                </a:cubicBezTo>
                <a:lnTo>
                  <a:pt x="22050" y="148434"/>
                </a:lnTo>
                <a:cubicBezTo>
                  <a:pt x="22289" y="148434"/>
                  <a:pt x="22418" y="148153"/>
                  <a:pt x="22261" y="147973"/>
                </a:cubicBezTo>
                <a:cubicBezTo>
                  <a:pt x="21539" y="147139"/>
                  <a:pt x="20821" y="146277"/>
                  <a:pt x="20127" y="145413"/>
                </a:cubicBezTo>
                <a:cubicBezTo>
                  <a:pt x="20071" y="145342"/>
                  <a:pt x="19989" y="145306"/>
                  <a:pt x="19906" y="145306"/>
                </a:cubicBezTo>
                <a:close/>
                <a:moveTo>
                  <a:pt x="153891" y="151617"/>
                </a:moveTo>
                <a:cubicBezTo>
                  <a:pt x="153818" y="151617"/>
                  <a:pt x="153746" y="151645"/>
                  <a:pt x="153691" y="151701"/>
                </a:cubicBezTo>
                <a:cubicBezTo>
                  <a:pt x="152923" y="152495"/>
                  <a:pt x="152128" y="153286"/>
                  <a:pt x="151325" y="154053"/>
                </a:cubicBezTo>
                <a:cubicBezTo>
                  <a:pt x="151144" y="154227"/>
                  <a:pt x="151267" y="154533"/>
                  <a:pt x="151519" y="154533"/>
                </a:cubicBezTo>
                <a:cubicBezTo>
                  <a:pt x="151591" y="154533"/>
                  <a:pt x="151660" y="154505"/>
                  <a:pt x="151712" y="154456"/>
                </a:cubicBezTo>
                <a:cubicBezTo>
                  <a:pt x="152519" y="153684"/>
                  <a:pt x="153319" y="152887"/>
                  <a:pt x="154092" y="152089"/>
                </a:cubicBezTo>
                <a:cubicBezTo>
                  <a:pt x="154199" y="151979"/>
                  <a:pt x="154197" y="151803"/>
                  <a:pt x="154086" y="151696"/>
                </a:cubicBezTo>
                <a:cubicBezTo>
                  <a:pt x="154032" y="151643"/>
                  <a:pt x="153961" y="151617"/>
                  <a:pt x="153891" y="151617"/>
                </a:cubicBezTo>
                <a:close/>
                <a:moveTo>
                  <a:pt x="27009" y="153162"/>
                </a:moveTo>
                <a:cubicBezTo>
                  <a:pt x="26937" y="153162"/>
                  <a:pt x="26865" y="153190"/>
                  <a:pt x="26810" y="153245"/>
                </a:cubicBezTo>
                <a:cubicBezTo>
                  <a:pt x="26702" y="153355"/>
                  <a:pt x="26704" y="153532"/>
                  <a:pt x="26815" y="153641"/>
                </a:cubicBezTo>
                <a:cubicBezTo>
                  <a:pt x="27612" y="154425"/>
                  <a:pt x="28432" y="155202"/>
                  <a:pt x="29252" y="155949"/>
                </a:cubicBezTo>
                <a:cubicBezTo>
                  <a:pt x="29302" y="155995"/>
                  <a:pt x="29368" y="156022"/>
                  <a:pt x="29436" y="156022"/>
                </a:cubicBezTo>
                <a:cubicBezTo>
                  <a:pt x="29438" y="156022"/>
                  <a:pt x="29439" y="156022"/>
                  <a:pt x="29440" y="156022"/>
                </a:cubicBezTo>
                <a:lnTo>
                  <a:pt x="29440" y="156023"/>
                </a:lnTo>
                <a:cubicBezTo>
                  <a:pt x="29694" y="156023"/>
                  <a:pt x="29816" y="155709"/>
                  <a:pt x="29628" y="155537"/>
                </a:cubicBezTo>
                <a:cubicBezTo>
                  <a:pt x="28814" y="154794"/>
                  <a:pt x="27998" y="154022"/>
                  <a:pt x="27206" y="153244"/>
                </a:cubicBezTo>
                <a:cubicBezTo>
                  <a:pt x="27152" y="153189"/>
                  <a:pt x="27080" y="153162"/>
                  <a:pt x="27009" y="153162"/>
                </a:cubicBezTo>
                <a:close/>
                <a:moveTo>
                  <a:pt x="146091" y="158771"/>
                </a:moveTo>
                <a:cubicBezTo>
                  <a:pt x="146027" y="158771"/>
                  <a:pt x="145964" y="158793"/>
                  <a:pt x="145911" y="158837"/>
                </a:cubicBezTo>
                <a:cubicBezTo>
                  <a:pt x="145047" y="159541"/>
                  <a:pt x="144164" y="160232"/>
                  <a:pt x="143287" y="160893"/>
                </a:cubicBezTo>
                <a:cubicBezTo>
                  <a:pt x="143073" y="161054"/>
                  <a:pt x="143187" y="161395"/>
                  <a:pt x="143455" y="161395"/>
                </a:cubicBezTo>
                <a:cubicBezTo>
                  <a:pt x="143515" y="161395"/>
                  <a:pt x="143575" y="161375"/>
                  <a:pt x="143623" y="161339"/>
                </a:cubicBezTo>
                <a:cubicBezTo>
                  <a:pt x="144507" y="160674"/>
                  <a:pt x="145394" y="159977"/>
                  <a:pt x="146263" y="159270"/>
                </a:cubicBezTo>
                <a:cubicBezTo>
                  <a:pt x="146385" y="159174"/>
                  <a:pt x="146405" y="158995"/>
                  <a:pt x="146307" y="158874"/>
                </a:cubicBezTo>
                <a:cubicBezTo>
                  <a:pt x="146252" y="158806"/>
                  <a:pt x="146172" y="158771"/>
                  <a:pt x="146091" y="158771"/>
                </a:cubicBezTo>
                <a:close/>
                <a:moveTo>
                  <a:pt x="34986" y="160129"/>
                </a:moveTo>
                <a:cubicBezTo>
                  <a:pt x="34903" y="160129"/>
                  <a:pt x="34820" y="160167"/>
                  <a:pt x="34765" y="160238"/>
                </a:cubicBezTo>
                <a:cubicBezTo>
                  <a:pt x="34670" y="160361"/>
                  <a:pt x="34694" y="160538"/>
                  <a:pt x="34817" y="160631"/>
                </a:cubicBezTo>
                <a:cubicBezTo>
                  <a:pt x="35697" y="161311"/>
                  <a:pt x="36603" y="161987"/>
                  <a:pt x="37511" y="162638"/>
                </a:cubicBezTo>
                <a:cubicBezTo>
                  <a:pt x="37558" y="162671"/>
                  <a:pt x="37615" y="162690"/>
                  <a:pt x="37673" y="162690"/>
                </a:cubicBezTo>
                <a:cubicBezTo>
                  <a:pt x="37794" y="162690"/>
                  <a:pt x="37901" y="162611"/>
                  <a:pt x="37939" y="162496"/>
                </a:cubicBezTo>
                <a:cubicBezTo>
                  <a:pt x="37975" y="162380"/>
                  <a:pt x="37934" y="162254"/>
                  <a:pt x="37835" y="162185"/>
                </a:cubicBezTo>
                <a:cubicBezTo>
                  <a:pt x="36932" y="161537"/>
                  <a:pt x="36032" y="160866"/>
                  <a:pt x="35158" y="160189"/>
                </a:cubicBezTo>
                <a:cubicBezTo>
                  <a:pt x="35107" y="160149"/>
                  <a:pt x="35046" y="160129"/>
                  <a:pt x="34986" y="160129"/>
                </a:cubicBezTo>
                <a:close/>
                <a:moveTo>
                  <a:pt x="137501" y="164960"/>
                </a:moveTo>
                <a:cubicBezTo>
                  <a:pt x="137448" y="164960"/>
                  <a:pt x="137395" y="164975"/>
                  <a:pt x="137348" y="165006"/>
                </a:cubicBezTo>
                <a:cubicBezTo>
                  <a:pt x="136418" y="165596"/>
                  <a:pt x="135460" y="166178"/>
                  <a:pt x="134502" y="166737"/>
                </a:cubicBezTo>
                <a:cubicBezTo>
                  <a:pt x="134394" y="166800"/>
                  <a:pt x="134341" y="166929"/>
                  <a:pt x="134374" y="167050"/>
                </a:cubicBezTo>
                <a:cubicBezTo>
                  <a:pt x="134407" y="167172"/>
                  <a:pt x="134517" y="167256"/>
                  <a:pt x="134643" y="167256"/>
                </a:cubicBezTo>
                <a:cubicBezTo>
                  <a:pt x="134693" y="167256"/>
                  <a:pt x="134741" y="167243"/>
                  <a:pt x="134784" y="167218"/>
                </a:cubicBezTo>
                <a:cubicBezTo>
                  <a:pt x="135747" y="166657"/>
                  <a:pt x="136711" y="166070"/>
                  <a:pt x="137647" y="165476"/>
                </a:cubicBezTo>
                <a:cubicBezTo>
                  <a:pt x="137779" y="165395"/>
                  <a:pt x="137820" y="165221"/>
                  <a:pt x="137737" y="165090"/>
                </a:cubicBezTo>
                <a:cubicBezTo>
                  <a:pt x="137683" y="165006"/>
                  <a:pt x="137593" y="164960"/>
                  <a:pt x="137501" y="164960"/>
                </a:cubicBezTo>
                <a:close/>
                <a:moveTo>
                  <a:pt x="43734" y="166112"/>
                </a:moveTo>
                <a:cubicBezTo>
                  <a:pt x="43640" y="166112"/>
                  <a:pt x="43547" y="166160"/>
                  <a:pt x="43495" y="166247"/>
                </a:cubicBezTo>
                <a:cubicBezTo>
                  <a:pt x="43416" y="166380"/>
                  <a:pt x="43458" y="166551"/>
                  <a:pt x="43590" y="166631"/>
                </a:cubicBezTo>
                <a:cubicBezTo>
                  <a:pt x="44547" y="167205"/>
                  <a:pt x="45527" y="167769"/>
                  <a:pt x="46503" y="168307"/>
                </a:cubicBezTo>
                <a:cubicBezTo>
                  <a:pt x="46545" y="168329"/>
                  <a:pt x="46591" y="168341"/>
                  <a:pt x="46639" y="168341"/>
                </a:cubicBezTo>
                <a:lnTo>
                  <a:pt x="46639" y="168342"/>
                </a:lnTo>
                <a:cubicBezTo>
                  <a:pt x="46766" y="168342"/>
                  <a:pt x="46877" y="168255"/>
                  <a:pt x="46910" y="168132"/>
                </a:cubicBezTo>
                <a:cubicBezTo>
                  <a:pt x="46941" y="168009"/>
                  <a:pt x="46886" y="167878"/>
                  <a:pt x="46773" y="167818"/>
                </a:cubicBezTo>
                <a:cubicBezTo>
                  <a:pt x="45802" y="167284"/>
                  <a:pt x="44829" y="166724"/>
                  <a:pt x="43878" y="166152"/>
                </a:cubicBezTo>
                <a:cubicBezTo>
                  <a:pt x="43833" y="166125"/>
                  <a:pt x="43783" y="166112"/>
                  <a:pt x="43734" y="166112"/>
                </a:cubicBezTo>
                <a:close/>
                <a:moveTo>
                  <a:pt x="128237" y="170093"/>
                </a:moveTo>
                <a:cubicBezTo>
                  <a:pt x="128198" y="170093"/>
                  <a:pt x="128159" y="170101"/>
                  <a:pt x="128122" y="170118"/>
                </a:cubicBezTo>
                <a:cubicBezTo>
                  <a:pt x="127124" y="170594"/>
                  <a:pt x="126105" y="171059"/>
                  <a:pt x="125093" y="171497"/>
                </a:cubicBezTo>
                <a:cubicBezTo>
                  <a:pt x="124972" y="171550"/>
                  <a:pt x="124904" y="171681"/>
                  <a:pt x="124931" y="171810"/>
                </a:cubicBezTo>
                <a:cubicBezTo>
                  <a:pt x="124958" y="171940"/>
                  <a:pt x="125072" y="172033"/>
                  <a:pt x="125205" y="172033"/>
                </a:cubicBezTo>
                <a:lnTo>
                  <a:pt x="125204" y="172032"/>
                </a:lnTo>
                <a:cubicBezTo>
                  <a:pt x="125242" y="172032"/>
                  <a:pt x="125281" y="172025"/>
                  <a:pt x="125317" y="172010"/>
                </a:cubicBezTo>
                <a:cubicBezTo>
                  <a:pt x="126335" y="171568"/>
                  <a:pt x="127360" y="171101"/>
                  <a:pt x="128363" y="170621"/>
                </a:cubicBezTo>
                <a:cubicBezTo>
                  <a:pt x="128498" y="170552"/>
                  <a:pt x="128555" y="170388"/>
                  <a:pt x="128488" y="170251"/>
                </a:cubicBezTo>
                <a:cubicBezTo>
                  <a:pt x="128441" y="170151"/>
                  <a:pt x="128341" y="170093"/>
                  <a:pt x="128237" y="170093"/>
                </a:cubicBezTo>
                <a:close/>
                <a:moveTo>
                  <a:pt x="53130" y="171018"/>
                </a:moveTo>
                <a:cubicBezTo>
                  <a:pt x="53023" y="171018"/>
                  <a:pt x="52921" y="171080"/>
                  <a:pt x="52875" y="171184"/>
                </a:cubicBezTo>
                <a:cubicBezTo>
                  <a:pt x="52812" y="171325"/>
                  <a:pt x="52875" y="171490"/>
                  <a:pt x="53016" y="171553"/>
                </a:cubicBezTo>
                <a:cubicBezTo>
                  <a:pt x="54029" y="172007"/>
                  <a:pt x="55071" y="172451"/>
                  <a:pt x="56111" y="172872"/>
                </a:cubicBezTo>
                <a:cubicBezTo>
                  <a:pt x="56143" y="172884"/>
                  <a:pt x="56179" y="172891"/>
                  <a:pt x="56215" y="172891"/>
                </a:cubicBezTo>
                <a:cubicBezTo>
                  <a:pt x="56348" y="172891"/>
                  <a:pt x="56464" y="172797"/>
                  <a:pt x="56489" y="172665"/>
                </a:cubicBezTo>
                <a:cubicBezTo>
                  <a:pt x="56515" y="172535"/>
                  <a:pt x="56444" y="172403"/>
                  <a:pt x="56319" y="172353"/>
                </a:cubicBezTo>
                <a:cubicBezTo>
                  <a:pt x="55286" y="171936"/>
                  <a:pt x="54250" y="171495"/>
                  <a:pt x="53243" y="171043"/>
                </a:cubicBezTo>
                <a:cubicBezTo>
                  <a:pt x="53206" y="171026"/>
                  <a:pt x="53168" y="171018"/>
                  <a:pt x="53130" y="171018"/>
                </a:cubicBezTo>
                <a:close/>
                <a:moveTo>
                  <a:pt x="118448" y="174081"/>
                </a:moveTo>
                <a:cubicBezTo>
                  <a:pt x="118418" y="174081"/>
                  <a:pt x="118387" y="174085"/>
                  <a:pt x="118357" y="174096"/>
                </a:cubicBezTo>
                <a:cubicBezTo>
                  <a:pt x="117304" y="174453"/>
                  <a:pt x="116235" y="174795"/>
                  <a:pt x="115180" y="175108"/>
                </a:cubicBezTo>
                <a:cubicBezTo>
                  <a:pt x="115047" y="175148"/>
                  <a:pt x="114964" y="175279"/>
                  <a:pt x="114984" y="175415"/>
                </a:cubicBezTo>
                <a:cubicBezTo>
                  <a:pt x="115004" y="175553"/>
                  <a:pt x="115121" y="175654"/>
                  <a:pt x="115259" y="175654"/>
                </a:cubicBezTo>
                <a:lnTo>
                  <a:pt x="115259" y="175654"/>
                </a:lnTo>
                <a:cubicBezTo>
                  <a:pt x="115286" y="175654"/>
                  <a:pt x="115314" y="175651"/>
                  <a:pt x="115339" y="175644"/>
                </a:cubicBezTo>
                <a:cubicBezTo>
                  <a:pt x="116400" y="175327"/>
                  <a:pt x="117476" y="174985"/>
                  <a:pt x="118538" y="174625"/>
                </a:cubicBezTo>
                <a:cubicBezTo>
                  <a:pt x="118683" y="174575"/>
                  <a:pt x="118761" y="174416"/>
                  <a:pt x="118711" y="174270"/>
                </a:cubicBezTo>
                <a:cubicBezTo>
                  <a:pt x="118672" y="174154"/>
                  <a:pt x="118564" y="174081"/>
                  <a:pt x="118448" y="174081"/>
                </a:cubicBezTo>
                <a:close/>
                <a:moveTo>
                  <a:pt x="115259" y="175654"/>
                </a:moveTo>
                <a:cubicBezTo>
                  <a:pt x="115259" y="175654"/>
                  <a:pt x="115259" y="175654"/>
                  <a:pt x="115259" y="175654"/>
                </a:cubicBezTo>
                <a:lnTo>
                  <a:pt x="115260" y="175654"/>
                </a:lnTo>
                <a:cubicBezTo>
                  <a:pt x="115260" y="175654"/>
                  <a:pt x="115260" y="175654"/>
                  <a:pt x="115259" y="175654"/>
                </a:cubicBezTo>
                <a:close/>
                <a:moveTo>
                  <a:pt x="63044" y="174772"/>
                </a:moveTo>
                <a:cubicBezTo>
                  <a:pt x="62925" y="174772"/>
                  <a:pt x="62815" y="174849"/>
                  <a:pt x="62778" y="174968"/>
                </a:cubicBezTo>
                <a:cubicBezTo>
                  <a:pt x="62731" y="175116"/>
                  <a:pt x="62815" y="175275"/>
                  <a:pt x="62964" y="175319"/>
                </a:cubicBezTo>
                <a:cubicBezTo>
                  <a:pt x="64025" y="175650"/>
                  <a:pt x="65109" y="175965"/>
                  <a:pt x="66186" y="176256"/>
                </a:cubicBezTo>
                <a:cubicBezTo>
                  <a:pt x="66211" y="176262"/>
                  <a:pt x="66235" y="176266"/>
                  <a:pt x="66259" y="176266"/>
                </a:cubicBezTo>
                <a:lnTo>
                  <a:pt x="66261" y="176266"/>
                </a:lnTo>
                <a:cubicBezTo>
                  <a:pt x="66400" y="176266"/>
                  <a:pt x="66518" y="176162"/>
                  <a:pt x="66537" y="176024"/>
                </a:cubicBezTo>
                <a:cubicBezTo>
                  <a:pt x="66555" y="175885"/>
                  <a:pt x="66468" y="175754"/>
                  <a:pt x="66333" y="175717"/>
                </a:cubicBezTo>
                <a:cubicBezTo>
                  <a:pt x="65261" y="175428"/>
                  <a:pt x="64185" y="175114"/>
                  <a:pt x="63130" y="174785"/>
                </a:cubicBezTo>
                <a:cubicBezTo>
                  <a:pt x="63101" y="174776"/>
                  <a:pt x="63072" y="174772"/>
                  <a:pt x="63044" y="174772"/>
                </a:cubicBezTo>
                <a:close/>
                <a:moveTo>
                  <a:pt x="108240" y="176880"/>
                </a:moveTo>
                <a:cubicBezTo>
                  <a:pt x="108219" y="176880"/>
                  <a:pt x="108198" y="176883"/>
                  <a:pt x="108177" y="176888"/>
                </a:cubicBezTo>
                <a:cubicBezTo>
                  <a:pt x="107092" y="177116"/>
                  <a:pt x="105990" y="177327"/>
                  <a:pt x="104901" y="177513"/>
                </a:cubicBezTo>
                <a:cubicBezTo>
                  <a:pt x="104758" y="177538"/>
                  <a:pt x="104658" y="177667"/>
                  <a:pt x="104670" y="177813"/>
                </a:cubicBezTo>
                <a:cubicBezTo>
                  <a:pt x="104682" y="177957"/>
                  <a:pt x="104802" y="178068"/>
                  <a:pt x="104948" y="178068"/>
                </a:cubicBezTo>
                <a:cubicBezTo>
                  <a:pt x="104964" y="178068"/>
                  <a:pt x="104981" y="178067"/>
                  <a:pt x="104997" y="178064"/>
                </a:cubicBezTo>
                <a:cubicBezTo>
                  <a:pt x="106092" y="177876"/>
                  <a:pt x="107201" y="177664"/>
                  <a:pt x="108293" y="177434"/>
                </a:cubicBezTo>
                <a:cubicBezTo>
                  <a:pt x="108444" y="177401"/>
                  <a:pt x="108540" y="177254"/>
                  <a:pt x="108508" y="177103"/>
                </a:cubicBezTo>
                <a:cubicBezTo>
                  <a:pt x="108484" y="176971"/>
                  <a:pt x="108368" y="176880"/>
                  <a:pt x="108240" y="176880"/>
                </a:cubicBezTo>
                <a:close/>
                <a:moveTo>
                  <a:pt x="73322" y="177314"/>
                </a:moveTo>
                <a:cubicBezTo>
                  <a:pt x="73194" y="177314"/>
                  <a:pt x="73076" y="177410"/>
                  <a:pt x="73051" y="177544"/>
                </a:cubicBezTo>
                <a:cubicBezTo>
                  <a:pt x="73023" y="177695"/>
                  <a:pt x="73124" y="177841"/>
                  <a:pt x="73275" y="177869"/>
                </a:cubicBezTo>
                <a:cubicBezTo>
                  <a:pt x="74363" y="178070"/>
                  <a:pt x="75476" y="178255"/>
                  <a:pt x="76587" y="178417"/>
                </a:cubicBezTo>
                <a:cubicBezTo>
                  <a:pt x="76600" y="178418"/>
                  <a:pt x="76613" y="178419"/>
                  <a:pt x="76627" y="178419"/>
                </a:cubicBezTo>
                <a:cubicBezTo>
                  <a:pt x="76774" y="178419"/>
                  <a:pt x="76895" y="178307"/>
                  <a:pt x="76906" y="178161"/>
                </a:cubicBezTo>
                <a:cubicBezTo>
                  <a:pt x="76916" y="178015"/>
                  <a:pt x="76811" y="177886"/>
                  <a:pt x="76667" y="177864"/>
                </a:cubicBezTo>
                <a:cubicBezTo>
                  <a:pt x="75565" y="177703"/>
                  <a:pt x="74457" y="177520"/>
                  <a:pt x="73376" y="177320"/>
                </a:cubicBezTo>
                <a:cubicBezTo>
                  <a:pt x="73358" y="177316"/>
                  <a:pt x="73340" y="177314"/>
                  <a:pt x="73322" y="177314"/>
                </a:cubicBezTo>
                <a:close/>
                <a:moveTo>
                  <a:pt x="97768" y="178448"/>
                </a:moveTo>
                <a:cubicBezTo>
                  <a:pt x="97758" y="178448"/>
                  <a:pt x="97747" y="178449"/>
                  <a:pt x="97737" y="178450"/>
                </a:cubicBezTo>
                <a:cubicBezTo>
                  <a:pt x="96635" y="178548"/>
                  <a:pt x="95516" y="178627"/>
                  <a:pt x="94410" y="178685"/>
                </a:cubicBezTo>
                <a:cubicBezTo>
                  <a:pt x="94260" y="178693"/>
                  <a:pt x="94143" y="178820"/>
                  <a:pt x="94147" y="178972"/>
                </a:cubicBezTo>
                <a:cubicBezTo>
                  <a:pt x="94150" y="179122"/>
                  <a:pt x="94274" y="179242"/>
                  <a:pt x="94425" y="179243"/>
                </a:cubicBezTo>
                <a:cubicBezTo>
                  <a:pt x="94430" y="179243"/>
                  <a:pt x="94435" y="179243"/>
                  <a:pt x="94439" y="179242"/>
                </a:cubicBezTo>
                <a:cubicBezTo>
                  <a:pt x="95552" y="179185"/>
                  <a:pt x="96678" y="179104"/>
                  <a:pt x="97788" y="179005"/>
                </a:cubicBezTo>
                <a:cubicBezTo>
                  <a:pt x="97943" y="178994"/>
                  <a:pt x="98059" y="178857"/>
                  <a:pt x="98045" y="178701"/>
                </a:cubicBezTo>
                <a:cubicBezTo>
                  <a:pt x="98032" y="178557"/>
                  <a:pt x="97911" y="178448"/>
                  <a:pt x="97768" y="178448"/>
                </a:cubicBezTo>
                <a:close/>
                <a:moveTo>
                  <a:pt x="83838" y="178621"/>
                </a:moveTo>
                <a:cubicBezTo>
                  <a:pt x="83700" y="178621"/>
                  <a:pt x="83566" y="178732"/>
                  <a:pt x="83555" y="178881"/>
                </a:cubicBezTo>
                <a:cubicBezTo>
                  <a:pt x="83546" y="179035"/>
                  <a:pt x="83663" y="179167"/>
                  <a:pt x="83816" y="179178"/>
                </a:cubicBezTo>
                <a:cubicBezTo>
                  <a:pt x="84922" y="179249"/>
                  <a:pt x="86050" y="179301"/>
                  <a:pt x="87169" y="179332"/>
                </a:cubicBezTo>
                <a:lnTo>
                  <a:pt x="87177" y="179332"/>
                </a:lnTo>
                <a:cubicBezTo>
                  <a:pt x="87328" y="179332"/>
                  <a:pt x="87452" y="179208"/>
                  <a:pt x="87454" y="179057"/>
                </a:cubicBezTo>
                <a:cubicBezTo>
                  <a:pt x="87456" y="178904"/>
                  <a:pt x="87336" y="178778"/>
                  <a:pt x="87184" y="178774"/>
                </a:cubicBezTo>
                <a:cubicBezTo>
                  <a:pt x="86073" y="178743"/>
                  <a:pt x="84952" y="178692"/>
                  <a:pt x="83852" y="178621"/>
                </a:cubicBezTo>
                <a:cubicBezTo>
                  <a:pt x="83848" y="178621"/>
                  <a:pt x="83843" y="178621"/>
                  <a:pt x="83838" y="178621"/>
                </a:cubicBezTo>
                <a:close/>
              </a:path>
            </a:pathLst>
          </a:custGeom>
          <a:solidFill>
            <a:srgbClr val="DCC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4"/>
          <p:cNvSpPr/>
          <p:nvPr/>
        </p:nvSpPr>
        <p:spPr>
          <a:xfrm>
            <a:off x="-2136987" y="882389"/>
            <a:ext cx="6186115" cy="6184964"/>
          </a:xfrm>
          <a:custGeom>
            <a:avLst/>
            <a:gdLst/>
            <a:ahLst/>
            <a:cxnLst/>
            <a:rect l="l" t="t" r="r" b="b"/>
            <a:pathLst>
              <a:path w="209539" h="209500" extrusionOk="0">
                <a:moveTo>
                  <a:pt x="102760" y="0"/>
                </a:moveTo>
                <a:cubicBezTo>
                  <a:pt x="101644" y="22"/>
                  <a:pt x="100518" y="61"/>
                  <a:pt x="99410" y="116"/>
                </a:cubicBezTo>
                <a:cubicBezTo>
                  <a:pt x="99260" y="126"/>
                  <a:pt x="99143" y="252"/>
                  <a:pt x="99147" y="403"/>
                </a:cubicBezTo>
                <a:cubicBezTo>
                  <a:pt x="99150" y="553"/>
                  <a:pt x="99274" y="674"/>
                  <a:pt x="99424" y="674"/>
                </a:cubicBezTo>
                <a:lnTo>
                  <a:pt x="99438" y="674"/>
                </a:lnTo>
                <a:cubicBezTo>
                  <a:pt x="100540" y="619"/>
                  <a:pt x="101662" y="580"/>
                  <a:pt x="102772" y="559"/>
                </a:cubicBezTo>
                <a:cubicBezTo>
                  <a:pt x="102923" y="554"/>
                  <a:pt x="103043" y="429"/>
                  <a:pt x="103042" y="277"/>
                </a:cubicBezTo>
                <a:cubicBezTo>
                  <a:pt x="103041" y="125"/>
                  <a:pt x="102919" y="2"/>
                  <a:pt x="102766" y="0"/>
                </a:cubicBezTo>
                <a:close/>
                <a:moveTo>
                  <a:pt x="109989" y="109"/>
                </a:moveTo>
                <a:cubicBezTo>
                  <a:pt x="109858" y="109"/>
                  <a:pt x="109736" y="234"/>
                  <a:pt x="109729" y="376"/>
                </a:cubicBezTo>
                <a:cubicBezTo>
                  <a:pt x="109721" y="530"/>
                  <a:pt x="109840" y="662"/>
                  <a:pt x="109994" y="669"/>
                </a:cubicBezTo>
                <a:cubicBezTo>
                  <a:pt x="111107" y="723"/>
                  <a:pt x="112228" y="797"/>
                  <a:pt x="113320" y="886"/>
                </a:cubicBezTo>
                <a:cubicBezTo>
                  <a:pt x="113328" y="888"/>
                  <a:pt x="113336" y="888"/>
                  <a:pt x="113343" y="888"/>
                </a:cubicBezTo>
                <a:cubicBezTo>
                  <a:pt x="113494" y="886"/>
                  <a:pt x="113615" y="769"/>
                  <a:pt x="113622" y="620"/>
                </a:cubicBezTo>
                <a:cubicBezTo>
                  <a:pt x="113628" y="471"/>
                  <a:pt x="113515" y="342"/>
                  <a:pt x="113367" y="330"/>
                </a:cubicBezTo>
                <a:cubicBezTo>
                  <a:pt x="112266" y="240"/>
                  <a:pt x="111142" y="167"/>
                  <a:pt x="110020" y="112"/>
                </a:cubicBezTo>
                <a:cubicBezTo>
                  <a:pt x="110010" y="110"/>
                  <a:pt x="109999" y="109"/>
                  <a:pt x="109989" y="109"/>
                </a:cubicBezTo>
                <a:close/>
                <a:moveTo>
                  <a:pt x="92219" y="728"/>
                </a:moveTo>
                <a:cubicBezTo>
                  <a:pt x="92205" y="728"/>
                  <a:pt x="92191" y="729"/>
                  <a:pt x="92177" y="731"/>
                </a:cubicBezTo>
                <a:cubicBezTo>
                  <a:pt x="91075" y="863"/>
                  <a:pt x="89957" y="1016"/>
                  <a:pt x="88855" y="1183"/>
                </a:cubicBezTo>
                <a:cubicBezTo>
                  <a:pt x="88712" y="1206"/>
                  <a:pt x="88609" y="1335"/>
                  <a:pt x="88620" y="1479"/>
                </a:cubicBezTo>
                <a:cubicBezTo>
                  <a:pt x="88630" y="1625"/>
                  <a:pt x="88751" y="1738"/>
                  <a:pt x="88897" y="1738"/>
                </a:cubicBezTo>
                <a:cubicBezTo>
                  <a:pt x="88911" y="1738"/>
                  <a:pt x="88925" y="1737"/>
                  <a:pt x="88939" y="1736"/>
                </a:cubicBezTo>
                <a:cubicBezTo>
                  <a:pt x="90036" y="1569"/>
                  <a:pt x="91147" y="1416"/>
                  <a:pt x="92243" y="1286"/>
                </a:cubicBezTo>
                <a:cubicBezTo>
                  <a:pt x="92396" y="1267"/>
                  <a:pt x="92505" y="1129"/>
                  <a:pt x="92487" y="975"/>
                </a:cubicBezTo>
                <a:cubicBezTo>
                  <a:pt x="92470" y="837"/>
                  <a:pt x="92352" y="728"/>
                  <a:pt x="92219" y="728"/>
                </a:cubicBezTo>
                <a:close/>
                <a:moveTo>
                  <a:pt x="120539" y="1164"/>
                </a:moveTo>
                <a:cubicBezTo>
                  <a:pt x="120403" y="1164"/>
                  <a:pt x="120285" y="1264"/>
                  <a:pt x="120265" y="1401"/>
                </a:cubicBezTo>
                <a:cubicBezTo>
                  <a:pt x="120241" y="1552"/>
                  <a:pt x="120344" y="1692"/>
                  <a:pt x="120494" y="1718"/>
                </a:cubicBezTo>
                <a:cubicBezTo>
                  <a:pt x="121575" y="1882"/>
                  <a:pt x="122682" y="2068"/>
                  <a:pt x="123783" y="2270"/>
                </a:cubicBezTo>
                <a:cubicBezTo>
                  <a:pt x="123800" y="2273"/>
                  <a:pt x="123816" y="2274"/>
                  <a:pt x="123834" y="2274"/>
                </a:cubicBezTo>
                <a:cubicBezTo>
                  <a:pt x="123977" y="2271"/>
                  <a:pt x="124096" y="2162"/>
                  <a:pt x="124108" y="2019"/>
                </a:cubicBezTo>
                <a:cubicBezTo>
                  <a:pt x="124121" y="1876"/>
                  <a:pt x="124023" y="1747"/>
                  <a:pt x="123882" y="1720"/>
                </a:cubicBezTo>
                <a:cubicBezTo>
                  <a:pt x="122776" y="1518"/>
                  <a:pt x="121664" y="1331"/>
                  <a:pt x="120578" y="1167"/>
                </a:cubicBezTo>
                <a:cubicBezTo>
                  <a:pt x="120565" y="1165"/>
                  <a:pt x="120552" y="1164"/>
                  <a:pt x="120539" y="1164"/>
                </a:cubicBezTo>
                <a:close/>
                <a:moveTo>
                  <a:pt x="81778" y="2519"/>
                </a:moveTo>
                <a:cubicBezTo>
                  <a:pt x="81759" y="2519"/>
                  <a:pt x="81740" y="2521"/>
                  <a:pt x="81721" y="2525"/>
                </a:cubicBezTo>
                <a:cubicBezTo>
                  <a:pt x="80631" y="2770"/>
                  <a:pt x="79535" y="3034"/>
                  <a:pt x="78461" y="3312"/>
                </a:cubicBezTo>
                <a:cubicBezTo>
                  <a:pt x="78326" y="3346"/>
                  <a:pt x="78237" y="3478"/>
                  <a:pt x="78255" y="3617"/>
                </a:cubicBezTo>
                <a:cubicBezTo>
                  <a:pt x="78273" y="3756"/>
                  <a:pt x="78392" y="3861"/>
                  <a:pt x="78531" y="3861"/>
                </a:cubicBezTo>
                <a:lnTo>
                  <a:pt x="78531" y="3860"/>
                </a:lnTo>
                <a:cubicBezTo>
                  <a:pt x="78535" y="3860"/>
                  <a:pt x="78539" y="3860"/>
                  <a:pt x="78543" y="3860"/>
                </a:cubicBezTo>
                <a:cubicBezTo>
                  <a:pt x="78563" y="3860"/>
                  <a:pt x="78583" y="3858"/>
                  <a:pt x="78601" y="3853"/>
                </a:cubicBezTo>
                <a:cubicBezTo>
                  <a:pt x="79669" y="3577"/>
                  <a:pt x="80760" y="3314"/>
                  <a:pt x="81842" y="3070"/>
                </a:cubicBezTo>
                <a:cubicBezTo>
                  <a:pt x="81991" y="3035"/>
                  <a:pt x="82084" y="2888"/>
                  <a:pt x="82050" y="2738"/>
                </a:cubicBezTo>
                <a:cubicBezTo>
                  <a:pt x="82021" y="2609"/>
                  <a:pt x="81906" y="2519"/>
                  <a:pt x="81778" y="2519"/>
                </a:cubicBezTo>
                <a:close/>
                <a:moveTo>
                  <a:pt x="130904" y="3276"/>
                </a:moveTo>
                <a:cubicBezTo>
                  <a:pt x="130780" y="3276"/>
                  <a:pt x="130667" y="3359"/>
                  <a:pt x="130634" y="3486"/>
                </a:cubicBezTo>
                <a:cubicBezTo>
                  <a:pt x="130595" y="3635"/>
                  <a:pt x="130685" y="3787"/>
                  <a:pt x="130835" y="3825"/>
                </a:cubicBezTo>
                <a:cubicBezTo>
                  <a:pt x="131904" y="4101"/>
                  <a:pt x="132986" y="4398"/>
                  <a:pt x="134050" y="4708"/>
                </a:cubicBezTo>
                <a:cubicBezTo>
                  <a:pt x="134076" y="4716"/>
                  <a:pt x="134101" y="4720"/>
                  <a:pt x="134128" y="4720"/>
                </a:cubicBezTo>
                <a:cubicBezTo>
                  <a:pt x="134267" y="4720"/>
                  <a:pt x="134384" y="4617"/>
                  <a:pt x="134404" y="4481"/>
                </a:cubicBezTo>
                <a:cubicBezTo>
                  <a:pt x="134424" y="4344"/>
                  <a:pt x="134340" y="4212"/>
                  <a:pt x="134206" y="4173"/>
                </a:cubicBezTo>
                <a:cubicBezTo>
                  <a:pt x="133137" y="3861"/>
                  <a:pt x="132050" y="3562"/>
                  <a:pt x="130974" y="3285"/>
                </a:cubicBezTo>
                <a:cubicBezTo>
                  <a:pt x="130950" y="3279"/>
                  <a:pt x="130927" y="3276"/>
                  <a:pt x="130904" y="3276"/>
                </a:cubicBezTo>
                <a:close/>
                <a:moveTo>
                  <a:pt x="71591" y="5359"/>
                </a:moveTo>
                <a:cubicBezTo>
                  <a:pt x="71561" y="5359"/>
                  <a:pt x="71530" y="5364"/>
                  <a:pt x="71500" y="5374"/>
                </a:cubicBezTo>
                <a:cubicBezTo>
                  <a:pt x="70441" y="5728"/>
                  <a:pt x="69376" y="6105"/>
                  <a:pt x="68338" y="6489"/>
                </a:cubicBezTo>
                <a:cubicBezTo>
                  <a:pt x="68212" y="6536"/>
                  <a:pt x="68137" y="6667"/>
                  <a:pt x="68161" y="6800"/>
                </a:cubicBezTo>
                <a:cubicBezTo>
                  <a:pt x="68185" y="6933"/>
                  <a:pt x="68301" y="7030"/>
                  <a:pt x="68436" y="7030"/>
                </a:cubicBezTo>
                <a:cubicBezTo>
                  <a:pt x="68469" y="7030"/>
                  <a:pt x="68501" y="7024"/>
                  <a:pt x="68533" y="7012"/>
                </a:cubicBezTo>
                <a:cubicBezTo>
                  <a:pt x="69566" y="6630"/>
                  <a:pt x="70622" y="6256"/>
                  <a:pt x="71677" y="5904"/>
                </a:cubicBezTo>
                <a:cubicBezTo>
                  <a:pt x="71824" y="5857"/>
                  <a:pt x="71905" y="5697"/>
                  <a:pt x="71855" y="5550"/>
                </a:cubicBezTo>
                <a:cubicBezTo>
                  <a:pt x="71816" y="5433"/>
                  <a:pt x="71707" y="5359"/>
                  <a:pt x="71591" y="5359"/>
                </a:cubicBezTo>
                <a:close/>
                <a:moveTo>
                  <a:pt x="141003" y="6435"/>
                </a:moveTo>
                <a:cubicBezTo>
                  <a:pt x="140890" y="6435"/>
                  <a:pt x="140783" y="6504"/>
                  <a:pt x="140742" y="6617"/>
                </a:cubicBezTo>
                <a:cubicBezTo>
                  <a:pt x="140688" y="6762"/>
                  <a:pt x="140763" y="6922"/>
                  <a:pt x="140907" y="6976"/>
                </a:cubicBezTo>
                <a:cubicBezTo>
                  <a:pt x="141953" y="7363"/>
                  <a:pt x="143001" y="7769"/>
                  <a:pt x="144024" y="8185"/>
                </a:cubicBezTo>
                <a:cubicBezTo>
                  <a:pt x="144058" y="8199"/>
                  <a:pt x="144093" y="8206"/>
                  <a:pt x="144129" y="8206"/>
                </a:cubicBezTo>
                <a:cubicBezTo>
                  <a:pt x="144263" y="8206"/>
                  <a:pt x="144377" y="8112"/>
                  <a:pt x="144403" y="7981"/>
                </a:cubicBezTo>
                <a:cubicBezTo>
                  <a:pt x="144428" y="7850"/>
                  <a:pt x="144358" y="7719"/>
                  <a:pt x="144235" y="7669"/>
                </a:cubicBezTo>
                <a:cubicBezTo>
                  <a:pt x="143206" y="7251"/>
                  <a:pt x="142152" y="6841"/>
                  <a:pt x="141102" y="6453"/>
                </a:cubicBezTo>
                <a:cubicBezTo>
                  <a:pt x="141069" y="6441"/>
                  <a:pt x="141036" y="6435"/>
                  <a:pt x="141003" y="6435"/>
                </a:cubicBezTo>
                <a:close/>
                <a:moveTo>
                  <a:pt x="61745" y="9222"/>
                </a:moveTo>
                <a:cubicBezTo>
                  <a:pt x="61707" y="9222"/>
                  <a:pt x="61668" y="9230"/>
                  <a:pt x="61630" y="9247"/>
                </a:cubicBezTo>
                <a:cubicBezTo>
                  <a:pt x="60629" y="9700"/>
                  <a:pt x="59610" y="10180"/>
                  <a:pt x="58608" y="10674"/>
                </a:cubicBezTo>
                <a:cubicBezTo>
                  <a:pt x="58491" y="10731"/>
                  <a:pt x="58429" y="10861"/>
                  <a:pt x="58459" y="10988"/>
                </a:cubicBezTo>
                <a:cubicBezTo>
                  <a:pt x="58489" y="11113"/>
                  <a:pt x="58601" y="11203"/>
                  <a:pt x="58730" y="11203"/>
                </a:cubicBezTo>
                <a:cubicBezTo>
                  <a:pt x="58773" y="11203"/>
                  <a:pt x="58815" y="11194"/>
                  <a:pt x="58853" y="11175"/>
                </a:cubicBezTo>
                <a:cubicBezTo>
                  <a:pt x="59852" y="10683"/>
                  <a:pt x="60864" y="10207"/>
                  <a:pt x="61861" y="9756"/>
                </a:cubicBezTo>
                <a:cubicBezTo>
                  <a:pt x="62002" y="9693"/>
                  <a:pt x="62064" y="9527"/>
                  <a:pt x="62001" y="9387"/>
                </a:cubicBezTo>
                <a:cubicBezTo>
                  <a:pt x="61954" y="9284"/>
                  <a:pt x="61852" y="9222"/>
                  <a:pt x="61745" y="9222"/>
                </a:cubicBezTo>
                <a:close/>
                <a:moveTo>
                  <a:pt x="150746" y="10614"/>
                </a:moveTo>
                <a:cubicBezTo>
                  <a:pt x="150642" y="10614"/>
                  <a:pt x="150543" y="10671"/>
                  <a:pt x="150494" y="10770"/>
                </a:cubicBezTo>
                <a:cubicBezTo>
                  <a:pt x="150426" y="10908"/>
                  <a:pt x="150483" y="11076"/>
                  <a:pt x="150621" y="11144"/>
                </a:cubicBezTo>
                <a:cubicBezTo>
                  <a:pt x="151623" y="11635"/>
                  <a:pt x="152624" y="12146"/>
                  <a:pt x="153596" y="12664"/>
                </a:cubicBezTo>
                <a:cubicBezTo>
                  <a:pt x="153637" y="12685"/>
                  <a:pt x="153681" y="12696"/>
                  <a:pt x="153728" y="12696"/>
                </a:cubicBezTo>
                <a:lnTo>
                  <a:pt x="153727" y="12696"/>
                </a:lnTo>
                <a:cubicBezTo>
                  <a:pt x="153728" y="12696"/>
                  <a:pt x="153728" y="12696"/>
                  <a:pt x="153729" y="12696"/>
                </a:cubicBezTo>
                <a:cubicBezTo>
                  <a:pt x="153856" y="12696"/>
                  <a:pt x="153967" y="12609"/>
                  <a:pt x="153998" y="12485"/>
                </a:cubicBezTo>
                <a:cubicBezTo>
                  <a:pt x="154028" y="12361"/>
                  <a:pt x="153971" y="12232"/>
                  <a:pt x="153858" y="12171"/>
                </a:cubicBezTo>
                <a:cubicBezTo>
                  <a:pt x="152880" y="11650"/>
                  <a:pt x="151874" y="11137"/>
                  <a:pt x="150868" y="10643"/>
                </a:cubicBezTo>
                <a:cubicBezTo>
                  <a:pt x="150829" y="10623"/>
                  <a:pt x="150787" y="10614"/>
                  <a:pt x="150746" y="10614"/>
                </a:cubicBezTo>
                <a:close/>
                <a:moveTo>
                  <a:pt x="52353" y="14059"/>
                </a:moveTo>
                <a:cubicBezTo>
                  <a:pt x="52304" y="14059"/>
                  <a:pt x="52255" y="14072"/>
                  <a:pt x="52211" y="14099"/>
                </a:cubicBezTo>
                <a:cubicBezTo>
                  <a:pt x="51247" y="14659"/>
                  <a:pt x="50283" y="15240"/>
                  <a:pt x="49345" y="15826"/>
                </a:cubicBezTo>
                <a:cubicBezTo>
                  <a:pt x="49239" y="15892"/>
                  <a:pt x="49190" y="16021"/>
                  <a:pt x="49225" y="16141"/>
                </a:cubicBezTo>
                <a:cubicBezTo>
                  <a:pt x="49259" y="16259"/>
                  <a:pt x="49368" y="16342"/>
                  <a:pt x="49493" y="16342"/>
                </a:cubicBezTo>
                <a:lnTo>
                  <a:pt x="49493" y="16341"/>
                </a:lnTo>
                <a:cubicBezTo>
                  <a:pt x="49495" y="16341"/>
                  <a:pt x="49497" y="16341"/>
                  <a:pt x="49499" y="16341"/>
                </a:cubicBezTo>
                <a:cubicBezTo>
                  <a:pt x="49549" y="16341"/>
                  <a:pt x="49598" y="16326"/>
                  <a:pt x="49640" y="16300"/>
                </a:cubicBezTo>
                <a:cubicBezTo>
                  <a:pt x="50573" y="15718"/>
                  <a:pt x="51533" y="15139"/>
                  <a:pt x="52490" y="14582"/>
                </a:cubicBezTo>
                <a:cubicBezTo>
                  <a:pt x="52626" y="14505"/>
                  <a:pt x="52673" y="14333"/>
                  <a:pt x="52595" y="14199"/>
                </a:cubicBezTo>
                <a:cubicBezTo>
                  <a:pt x="52543" y="14109"/>
                  <a:pt x="52449" y="14059"/>
                  <a:pt x="52353" y="14059"/>
                </a:cubicBezTo>
                <a:close/>
                <a:moveTo>
                  <a:pt x="160006" y="15759"/>
                </a:moveTo>
                <a:cubicBezTo>
                  <a:pt x="159913" y="15759"/>
                  <a:pt x="159823" y="15806"/>
                  <a:pt x="159770" y="15890"/>
                </a:cubicBezTo>
                <a:cubicBezTo>
                  <a:pt x="159688" y="16021"/>
                  <a:pt x="159728" y="16193"/>
                  <a:pt x="159858" y="16275"/>
                </a:cubicBezTo>
                <a:cubicBezTo>
                  <a:pt x="160796" y="16859"/>
                  <a:pt x="161739" y="17470"/>
                  <a:pt x="162662" y="18087"/>
                </a:cubicBezTo>
                <a:cubicBezTo>
                  <a:pt x="162708" y="18117"/>
                  <a:pt x="162762" y="18134"/>
                  <a:pt x="162817" y="18134"/>
                </a:cubicBezTo>
                <a:cubicBezTo>
                  <a:pt x="162940" y="18134"/>
                  <a:pt x="163049" y="18053"/>
                  <a:pt x="163085" y="17936"/>
                </a:cubicBezTo>
                <a:cubicBezTo>
                  <a:pt x="163120" y="17818"/>
                  <a:pt x="163074" y="17691"/>
                  <a:pt x="162973" y="17622"/>
                </a:cubicBezTo>
                <a:cubicBezTo>
                  <a:pt x="162045" y="17003"/>
                  <a:pt x="161096" y="16390"/>
                  <a:pt x="160154" y="15802"/>
                </a:cubicBezTo>
                <a:cubicBezTo>
                  <a:pt x="160108" y="15773"/>
                  <a:pt x="160057" y="15759"/>
                  <a:pt x="160006" y="15759"/>
                </a:cubicBezTo>
                <a:close/>
                <a:moveTo>
                  <a:pt x="43488" y="19829"/>
                </a:moveTo>
                <a:cubicBezTo>
                  <a:pt x="43432" y="19829"/>
                  <a:pt x="43375" y="19846"/>
                  <a:pt x="43326" y="19882"/>
                </a:cubicBezTo>
                <a:cubicBezTo>
                  <a:pt x="42428" y="20533"/>
                  <a:pt x="41526" y="21209"/>
                  <a:pt x="40647" y="21891"/>
                </a:cubicBezTo>
                <a:cubicBezTo>
                  <a:pt x="40436" y="22054"/>
                  <a:pt x="40551" y="22391"/>
                  <a:pt x="40818" y="22391"/>
                </a:cubicBezTo>
                <a:cubicBezTo>
                  <a:pt x="40879" y="22391"/>
                  <a:pt x="40940" y="22370"/>
                  <a:pt x="40989" y="22331"/>
                </a:cubicBezTo>
                <a:cubicBezTo>
                  <a:pt x="41863" y="21654"/>
                  <a:pt x="42761" y="20981"/>
                  <a:pt x="43653" y="20334"/>
                </a:cubicBezTo>
                <a:cubicBezTo>
                  <a:pt x="43777" y="20243"/>
                  <a:pt x="43804" y="20069"/>
                  <a:pt x="43713" y="19945"/>
                </a:cubicBezTo>
                <a:cubicBezTo>
                  <a:pt x="43659" y="19869"/>
                  <a:pt x="43574" y="19829"/>
                  <a:pt x="43488" y="19829"/>
                </a:cubicBezTo>
                <a:close/>
                <a:moveTo>
                  <a:pt x="168695" y="21812"/>
                </a:moveTo>
                <a:cubicBezTo>
                  <a:pt x="168612" y="21812"/>
                  <a:pt x="168529" y="21849"/>
                  <a:pt x="168474" y="21920"/>
                </a:cubicBezTo>
                <a:cubicBezTo>
                  <a:pt x="168380" y="22041"/>
                  <a:pt x="168402" y="22217"/>
                  <a:pt x="168524" y="22312"/>
                </a:cubicBezTo>
                <a:cubicBezTo>
                  <a:pt x="169398" y="22988"/>
                  <a:pt x="170275" y="23690"/>
                  <a:pt x="171129" y="24395"/>
                </a:cubicBezTo>
                <a:cubicBezTo>
                  <a:pt x="171179" y="24437"/>
                  <a:pt x="171242" y="24460"/>
                  <a:pt x="171307" y="24460"/>
                </a:cubicBezTo>
                <a:cubicBezTo>
                  <a:pt x="171569" y="24460"/>
                  <a:pt x="171687" y="24132"/>
                  <a:pt x="171484" y="23966"/>
                </a:cubicBezTo>
                <a:cubicBezTo>
                  <a:pt x="170626" y="23256"/>
                  <a:pt x="169745" y="22550"/>
                  <a:pt x="168866" y="21870"/>
                </a:cubicBezTo>
                <a:cubicBezTo>
                  <a:pt x="168815" y="21831"/>
                  <a:pt x="168755" y="21812"/>
                  <a:pt x="168695" y="21812"/>
                </a:cubicBezTo>
                <a:close/>
                <a:moveTo>
                  <a:pt x="35247" y="26464"/>
                </a:moveTo>
                <a:cubicBezTo>
                  <a:pt x="35182" y="26464"/>
                  <a:pt x="35117" y="26486"/>
                  <a:pt x="35064" y="26533"/>
                </a:cubicBezTo>
                <a:cubicBezTo>
                  <a:pt x="34236" y="27272"/>
                  <a:pt x="33406" y="28035"/>
                  <a:pt x="32599" y="28802"/>
                </a:cubicBezTo>
                <a:cubicBezTo>
                  <a:pt x="32416" y="28975"/>
                  <a:pt x="32539" y="29283"/>
                  <a:pt x="32790" y="29283"/>
                </a:cubicBezTo>
                <a:cubicBezTo>
                  <a:pt x="32790" y="29283"/>
                  <a:pt x="32791" y="29283"/>
                  <a:pt x="32791" y="29283"/>
                </a:cubicBezTo>
                <a:cubicBezTo>
                  <a:pt x="32863" y="29283"/>
                  <a:pt x="32932" y="29256"/>
                  <a:pt x="32985" y="29206"/>
                </a:cubicBezTo>
                <a:cubicBezTo>
                  <a:pt x="33786" y="28444"/>
                  <a:pt x="34611" y="27685"/>
                  <a:pt x="35436" y="26949"/>
                </a:cubicBezTo>
                <a:cubicBezTo>
                  <a:pt x="35548" y="26846"/>
                  <a:pt x="35558" y="26671"/>
                  <a:pt x="35456" y="26557"/>
                </a:cubicBezTo>
                <a:cubicBezTo>
                  <a:pt x="35401" y="26495"/>
                  <a:pt x="35324" y="26464"/>
                  <a:pt x="35247" y="26464"/>
                </a:cubicBezTo>
                <a:close/>
                <a:moveTo>
                  <a:pt x="176726" y="28706"/>
                </a:moveTo>
                <a:cubicBezTo>
                  <a:pt x="176652" y="28706"/>
                  <a:pt x="176579" y="28735"/>
                  <a:pt x="176524" y="28793"/>
                </a:cubicBezTo>
                <a:cubicBezTo>
                  <a:pt x="176417" y="28906"/>
                  <a:pt x="176423" y="29084"/>
                  <a:pt x="176537" y="29190"/>
                </a:cubicBezTo>
                <a:cubicBezTo>
                  <a:pt x="177339" y="29952"/>
                  <a:pt x="178140" y="30738"/>
                  <a:pt x="178917" y="31524"/>
                </a:cubicBezTo>
                <a:cubicBezTo>
                  <a:pt x="178969" y="31578"/>
                  <a:pt x="179040" y="31607"/>
                  <a:pt x="179115" y="31607"/>
                </a:cubicBezTo>
                <a:cubicBezTo>
                  <a:pt x="179363" y="31607"/>
                  <a:pt x="179488" y="31309"/>
                  <a:pt x="179314" y="31131"/>
                </a:cubicBezTo>
                <a:cubicBezTo>
                  <a:pt x="178532" y="30341"/>
                  <a:pt x="177727" y="29552"/>
                  <a:pt x="176921" y="28786"/>
                </a:cubicBezTo>
                <a:cubicBezTo>
                  <a:pt x="176867" y="28732"/>
                  <a:pt x="176796" y="28706"/>
                  <a:pt x="176726" y="28706"/>
                </a:cubicBezTo>
                <a:close/>
                <a:moveTo>
                  <a:pt x="27717" y="33894"/>
                </a:moveTo>
                <a:cubicBezTo>
                  <a:pt x="27641" y="33894"/>
                  <a:pt x="27566" y="33924"/>
                  <a:pt x="27511" y="33984"/>
                </a:cubicBezTo>
                <a:cubicBezTo>
                  <a:pt x="26760" y="34804"/>
                  <a:pt x="26011" y="35647"/>
                  <a:pt x="25285" y="36492"/>
                </a:cubicBezTo>
                <a:cubicBezTo>
                  <a:pt x="25129" y="36672"/>
                  <a:pt x="25258" y="36953"/>
                  <a:pt x="25497" y="36953"/>
                </a:cubicBezTo>
                <a:cubicBezTo>
                  <a:pt x="25578" y="36953"/>
                  <a:pt x="25656" y="36918"/>
                  <a:pt x="25709" y="36855"/>
                </a:cubicBezTo>
                <a:cubicBezTo>
                  <a:pt x="26430" y="36017"/>
                  <a:pt x="27175" y="35177"/>
                  <a:pt x="27922" y="34361"/>
                </a:cubicBezTo>
                <a:cubicBezTo>
                  <a:pt x="28026" y="34247"/>
                  <a:pt x="28018" y="34071"/>
                  <a:pt x="27905" y="33968"/>
                </a:cubicBezTo>
                <a:cubicBezTo>
                  <a:pt x="27852" y="33918"/>
                  <a:pt x="27784" y="33894"/>
                  <a:pt x="27717" y="33894"/>
                </a:cubicBezTo>
                <a:close/>
                <a:moveTo>
                  <a:pt x="184030" y="36382"/>
                </a:moveTo>
                <a:cubicBezTo>
                  <a:pt x="183966" y="36382"/>
                  <a:pt x="183901" y="36404"/>
                  <a:pt x="183848" y="36450"/>
                </a:cubicBezTo>
                <a:cubicBezTo>
                  <a:pt x="183734" y="36547"/>
                  <a:pt x="183719" y="36717"/>
                  <a:pt x="183812" y="36834"/>
                </a:cubicBezTo>
                <a:cubicBezTo>
                  <a:pt x="184531" y="37669"/>
                  <a:pt x="185247" y="38531"/>
                  <a:pt x="185944" y="39395"/>
                </a:cubicBezTo>
                <a:cubicBezTo>
                  <a:pt x="185996" y="39460"/>
                  <a:pt x="186076" y="39498"/>
                  <a:pt x="186160" y="39498"/>
                </a:cubicBezTo>
                <a:cubicBezTo>
                  <a:pt x="186394" y="39498"/>
                  <a:pt x="186525" y="39227"/>
                  <a:pt x="186378" y="39045"/>
                </a:cubicBezTo>
                <a:cubicBezTo>
                  <a:pt x="185678" y="38176"/>
                  <a:pt x="184956" y="37311"/>
                  <a:pt x="184234" y="36470"/>
                </a:cubicBezTo>
                <a:cubicBezTo>
                  <a:pt x="184179" y="36412"/>
                  <a:pt x="184105" y="36382"/>
                  <a:pt x="184030" y="36382"/>
                </a:cubicBezTo>
                <a:close/>
                <a:moveTo>
                  <a:pt x="20965" y="42050"/>
                </a:moveTo>
                <a:cubicBezTo>
                  <a:pt x="20881" y="42050"/>
                  <a:pt x="20798" y="42088"/>
                  <a:pt x="20744" y="42160"/>
                </a:cubicBezTo>
                <a:cubicBezTo>
                  <a:pt x="20077" y="43053"/>
                  <a:pt x="19417" y="43967"/>
                  <a:pt x="18780" y="44881"/>
                </a:cubicBezTo>
                <a:cubicBezTo>
                  <a:pt x="18651" y="45065"/>
                  <a:pt x="18783" y="45319"/>
                  <a:pt x="19008" y="45319"/>
                </a:cubicBezTo>
                <a:cubicBezTo>
                  <a:pt x="19008" y="45319"/>
                  <a:pt x="19009" y="45319"/>
                  <a:pt x="19009" y="45319"/>
                </a:cubicBezTo>
                <a:lnTo>
                  <a:pt x="19009" y="45320"/>
                </a:lnTo>
                <a:cubicBezTo>
                  <a:pt x="19100" y="45320"/>
                  <a:pt x="19185" y="45274"/>
                  <a:pt x="19238" y="45200"/>
                </a:cubicBezTo>
                <a:cubicBezTo>
                  <a:pt x="19871" y="44292"/>
                  <a:pt x="20528" y="43382"/>
                  <a:pt x="21190" y="42494"/>
                </a:cubicBezTo>
                <a:cubicBezTo>
                  <a:pt x="21281" y="42371"/>
                  <a:pt x="21255" y="42197"/>
                  <a:pt x="21132" y="42106"/>
                </a:cubicBezTo>
                <a:cubicBezTo>
                  <a:pt x="21082" y="42068"/>
                  <a:pt x="21023" y="42050"/>
                  <a:pt x="20965" y="42050"/>
                </a:cubicBezTo>
                <a:close/>
                <a:moveTo>
                  <a:pt x="190510" y="44735"/>
                </a:moveTo>
                <a:cubicBezTo>
                  <a:pt x="190455" y="44735"/>
                  <a:pt x="190400" y="44751"/>
                  <a:pt x="190351" y="44785"/>
                </a:cubicBezTo>
                <a:cubicBezTo>
                  <a:pt x="190227" y="44873"/>
                  <a:pt x="190194" y="45043"/>
                  <a:pt x="190279" y="45170"/>
                </a:cubicBezTo>
                <a:cubicBezTo>
                  <a:pt x="190912" y="46075"/>
                  <a:pt x="191537" y="47004"/>
                  <a:pt x="192142" y="47930"/>
                </a:cubicBezTo>
                <a:cubicBezTo>
                  <a:pt x="192192" y="48008"/>
                  <a:pt x="192279" y="48056"/>
                  <a:pt x="192372" y="48056"/>
                </a:cubicBezTo>
                <a:cubicBezTo>
                  <a:pt x="192373" y="48056"/>
                  <a:pt x="192374" y="48056"/>
                  <a:pt x="192375" y="48056"/>
                </a:cubicBezTo>
                <a:lnTo>
                  <a:pt x="192375" y="48056"/>
                </a:lnTo>
                <a:cubicBezTo>
                  <a:pt x="192376" y="48056"/>
                  <a:pt x="192376" y="48056"/>
                  <a:pt x="192376" y="48056"/>
                </a:cubicBezTo>
                <a:cubicBezTo>
                  <a:pt x="192598" y="48056"/>
                  <a:pt x="192729" y="47810"/>
                  <a:pt x="192609" y="47625"/>
                </a:cubicBezTo>
                <a:cubicBezTo>
                  <a:pt x="192002" y="46694"/>
                  <a:pt x="191373" y="45760"/>
                  <a:pt x="190737" y="44850"/>
                </a:cubicBezTo>
                <a:cubicBezTo>
                  <a:pt x="190682" y="44775"/>
                  <a:pt x="190597" y="44735"/>
                  <a:pt x="190510" y="44735"/>
                </a:cubicBezTo>
                <a:close/>
                <a:moveTo>
                  <a:pt x="15072" y="50846"/>
                </a:moveTo>
                <a:cubicBezTo>
                  <a:pt x="14977" y="50846"/>
                  <a:pt x="14885" y="50894"/>
                  <a:pt x="14832" y="50981"/>
                </a:cubicBezTo>
                <a:cubicBezTo>
                  <a:pt x="14258" y="51939"/>
                  <a:pt x="13693" y="52918"/>
                  <a:pt x="13153" y="53888"/>
                </a:cubicBezTo>
                <a:cubicBezTo>
                  <a:pt x="13050" y="54074"/>
                  <a:pt x="13184" y="54303"/>
                  <a:pt x="13397" y="54303"/>
                </a:cubicBezTo>
                <a:cubicBezTo>
                  <a:pt x="13498" y="54303"/>
                  <a:pt x="13591" y="54248"/>
                  <a:pt x="13641" y="54159"/>
                </a:cubicBezTo>
                <a:cubicBezTo>
                  <a:pt x="14178" y="53194"/>
                  <a:pt x="14740" y="52221"/>
                  <a:pt x="15311" y="51268"/>
                </a:cubicBezTo>
                <a:cubicBezTo>
                  <a:pt x="15390" y="51136"/>
                  <a:pt x="15347" y="50964"/>
                  <a:pt x="15214" y="50885"/>
                </a:cubicBezTo>
                <a:cubicBezTo>
                  <a:pt x="15170" y="50858"/>
                  <a:pt x="15120" y="50846"/>
                  <a:pt x="15072" y="50846"/>
                </a:cubicBezTo>
                <a:close/>
                <a:moveTo>
                  <a:pt x="196115" y="53695"/>
                </a:moveTo>
                <a:cubicBezTo>
                  <a:pt x="196069" y="53695"/>
                  <a:pt x="196022" y="53707"/>
                  <a:pt x="195980" y="53731"/>
                </a:cubicBezTo>
                <a:cubicBezTo>
                  <a:pt x="195844" y="53805"/>
                  <a:pt x="195797" y="53975"/>
                  <a:pt x="195871" y="54109"/>
                </a:cubicBezTo>
                <a:cubicBezTo>
                  <a:pt x="196415" y="55087"/>
                  <a:pt x="196944" y="56073"/>
                  <a:pt x="197444" y="57041"/>
                </a:cubicBezTo>
                <a:cubicBezTo>
                  <a:pt x="197490" y="57134"/>
                  <a:pt x="197586" y="57193"/>
                  <a:pt x="197691" y="57193"/>
                </a:cubicBezTo>
                <a:cubicBezTo>
                  <a:pt x="197735" y="57193"/>
                  <a:pt x="197779" y="57182"/>
                  <a:pt x="197819" y="57161"/>
                </a:cubicBezTo>
                <a:cubicBezTo>
                  <a:pt x="197956" y="57091"/>
                  <a:pt x="198010" y="56924"/>
                  <a:pt x="197939" y="56786"/>
                </a:cubicBezTo>
                <a:cubicBezTo>
                  <a:pt x="197437" y="55812"/>
                  <a:pt x="196906" y="54820"/>
                  <a:pt x="196358" y="53838"/>
                </a:cubicBezTo>
                <a:cubicBezTo>
                  <a:pt x="196307" y="53747"/>
                  <a:pt x="196213" y="53695"/>
                  <a:pt x="196115" y="53695"/>
                </a:cubicBezTo>
                <a:close/>
                <a:moveTo>
                  <a:pt x="10095" y="60200"/>
                </a:moveTo>
                <a:cubicBezTo>
                  <a:pt x="9990" y="60200"/>
                  <a:pt x="9890" y="60259"/>
                  <a:pt x="9842" y="60360"/>
                </a:cubicBezTo>
                <a:cubicBezTo>
                  <a:pt x="9367" y="61375"/>
                  <a:pt x="8904" y="62405"/>
                  <a:pt x="8467" y="63424"/>
                </a:cubicBezTo>
                <a:cubicBezTo>
                  <a:pt x="8406" y="63566"/>
                  <a:pt x="8472" y="63729"/>
                  <a:pt x="8612" y="63791"/>
                </a:cubicBezTo>
                <a:cubicBezTo>
                  <a:pt x="8647" y="63806"/>
                  <a:pt x="8685" y="63813"/>
                  <a:pt x="8723" y="63813"/>
                </a:cubicBezTo>
                <a:cubicBezTo>
                  <a:pt x="8835" y="63813"/>
                  <a:pt x="8935" y="63747"/>
                  <a:pt x="8979" y="63644"/>
                </a:cubicBezTo>
                <a:cubicBezTo>
                  <a:pt x="9415" y="62632"/>
                  <a:pt x="9875" y="61606"/>
                  <a:pt x="10348" y="60596"/>
                </a:cubicBezTo>
                <a:cubicBezTo>
                  <a:pt x="10412" y="60456"/>
                  <a:pt x="10351" y="60291"/>
                  <a:pt x="10213" y="60227"/>
                </a:cubicBezTo>
                <a:cubicBezTo>
                  <a:pt x="10175" y="60209"/>
                  <a:pt x="10134" y="60200"/>
                  <a:pt x="10095" y="60200"/>
                </a:cubicBezTo>
                <a:close/>
                <a:moveTo>
                  <a:pt x="200779" y="63171"/>
                </a:moveTo>
                <a:cubicBezTo>
                  <a:pt x="200742" y="63171"/>
                  <a:pt x="200705" y="63178"/>
                  <a:pt x="200669" y="63194"/>
                </a:cubicBezTo>
                <a:cubicBezTo>
                  <a:pt x="200526" y="63255"/>
                  <a:pt x="200460" y="63423"/>
                  <a:pt x="200526" y="63565"/>
                </a:cubicBezTo>
                <a:cubicBezTo>
                  <a:pt x="200960" y="64575"/>
                  <a:pt x="201385" y="65609"/>
                  <a:pt x="201791" y="66638"/>
                </a:cubicBezTo>
                <a:cubicBezTo>
                  <a:pt x="201833" y="66745"/>
                  <a:pt x="201935" y="66815"/>
                  <a:pt x="202050" y="66815"/>
                </a:cubicBezTo>
                <a:cubicBezTo>
                  <a:pt x="202085" y="66815"/>
                  <a:pt x="202120" y="66809"/>
                  <a:pt x="202152" y="66796"/>
                </a:cubicBezTo>
                <a:cubicBezTo>
                  <a:pt x="202296" y="66740"/>
                  <a:pt x="202366" y="66577"/>
                  <a:pt x="202310" y="66434"/>
                </a:cubicBezTo>
                <a:cubicBezTo>
                  <a:pt x="201902" y="65400"/>
                  <a:pt x="201475" y="64360"/>
                  <a:pt x="201038" y="63345"/>
                </a:cubicBezTo>
                <a:cubicBezTo>
                  <a:pt x="200994" y="63237"/>
                  <a:pt x="200889" y="63171"/>
                  <a:pt x="200779" y="63171"/>
                </a:cubicBezTo>
                <a:close/>
                <a:moveTo>
                  <a:pt x="6094" y="70014"/>
                </a:moveTo>
                <a:cubicBezTo>
                  <a:pt x="5978" y="70014"/>
                  <a:pt x="5870" y="70086"/>
                  <a:pt x="5831" y="70201"/>
                </a:cubicBezTo>
                <a:cubicBezTo>
                  <a:pt x="5463" y="71254"/>
                  <a:pt x="5106" y="72328"/>
                  <a:pt x="4773" y="73394"/>
                </a:cubicBezTo>
                <a:cubicBezTo>
                  <a:pt x="4728" y="73540"/>
                  <a:pt x="4809" y="73697"/>
                  <a:pt x="4956" y="73743"/>
                </a:cubicBezTo>
                <a:cubicBezTo>
                  <a:pt x="4980" y="73750"/>
                  <a:pt x="5005" y="73755"/>
                  <a:pt x="5031" y="73755"/>
                </a:cubicBezTo>
                <a:cubicBezTo>
                  <a:pt x="5034" y="73755"/>
                  <a:pt x="5037" y="73755"/>
                  <a:pt x="5040" y="73755"/>
                </a:cubicBezTo>
                <a:cubicBezTo>
                  <a:pt x="5161" y="73755"/>
                  <a:pt x="5270" y="73677"/>
                  <a:pt x="5307" y="73560"/>
                </a:cubicBezTo>
                <a:cubicBezTo>
                  <a:pt x="5638" y="72500"/>
                  <a:pt x="5992" y="71432"/>
                  <a:pt x="6357" y="70385"/>
                </a:cubicBezTo>
                <a:cubicBezTo>
                  <a:pt x="6408" y="70239"/>
                  <a:pt x="6331" y="70081"/>
                  <a:pt x="6186" y="70030"/>
                </a:cubicBezTo>
                <a:cubicBezTo>
                  <a:pt x="6156" y="70019"/>
                  <a:pt x="6124" y="70014"/>
                  <a:pt x="6094" y="70014"/>
                </a:cubicBezTo>
                <a:close/>
                <a:moveTo>
                  <a:pt x="204464" y="73086"/>
                </a:moveTo>
                <a:cubicBezTo>
                  <a:pt x="204436" y="73086"/>
                  <a:pt x="204408" y="73090"/>
                  <a:pt x="204380" y="73099"/>
                </a:cubicBezTo>
                <a:cubicBezTo>
                  <a:pt x="204232" y="73144"/>
                  <a:pt x="204151" y="73302"/>
                  <a:pt x="204197" y="73448"/>
                </a:cubicBezTo>
                <a:cubicBezTo>
                  <a:pt x="204530" y="74507"/>
                  <a:pt x="204849" y="75582"/>
                  <a:pt x="205145" y="76645"/>
                </a:cubicBezTo>
                <a:cubicBezTo>
                  <a:pt x="205179" y="76765"/>
                  <a:pt x="205290" y="76848"/>
                  <a:pt x="205414" y="76848"/>
                </a:cubicBezTo>
                <a:cubicBezTo>
                  <a:pt x="205600" y="76847"/>
                  <a:pt x="205732" y="76671"/>
                  <a:pt x="205683" y="76493"/>
                </a:cubicBezTo>
                <a:cubicBezTo>
                  <a:pt x="205384" y="75426"/>
                  <a:pt x="205064" y="74345"/>
                  <a:pt x="204729" y="73281"/>
                </a:cubicBezTo>
                <a:cubicBezTo>
                  <a:pt x="204692" y="73162"/>
                  <a:pt x="204582" y="73086"/>
                  <a:pt x="204464" y="73086"/>
                </a:cubicBezTo>
                <a:close/>
                <a:moveTo>
                  <a:pt x="3113" y="80178"/>
                </a:moveTo>
                <a:cubicBezTo>
                  <a:pt x="2989" y="80178"/>
                  <a:pt x="2876" y="80266"/>
                  <a:pt x="2846" y="80393"/>
                </a:cubicBezTo>
                <a:cubicBezTo>
                  <a:pt x="2587" y="81482"/>
                  <a:pt x="2344" y="82584"/>
                  <a:pt x="2122" y="83666"/>
                </a:cubicBezTo>
                <a:cubicBezTo>
                  <a:pt x="2086" y="83839"/>
                  <a:pt x="2218" y="84001"/>
                  <a:pt x="2394" y="84001"/>
                </a:cubicBezTo>
                <a:cubicBezTo>
                  <a:pt x="2395" y="84001"/>
                  <a:pt x="2395" y="84001"/>
                  <a:pt x="2396" y="84001"/>
                </a:cubicBezTo>
                <a:cubicBezTo>
                  <a:pt x="2529" y="84001"/>
                  <a:pt x="2643" y="83907"/>
                  <a:pt x="2669" y="83778"/>
                </a:cubicBezTo>
                <a:cubicBezTo>
                  <a:pt x="2889" y="82702"/>
                  <a:pt x="3131" y="81605"/>
                  <a:pt x="3388" y="80522"/>
                </a:cubicBezTo>
                <a:cubicBezTo>
                  <a:pt x="3424" y="80372"/>
                  <a:pt x="3331" y="80222"/>
                  <a:pt x="3181" y="80187"/>
                </a:cubicBezTo>
                <a:cubicBezTo>
                  <a:pt x="3158" y="80181"/>
                  <a:pt x="3136" y="80178"/>
                  <a:pt x="3113" y="80178"/>
                </a:cubicBezTo>
                <a:close/>
                <a:moveTo>
                  <a:pt x="207118" y="83329"/>
                </a:moveTo>
                <a:cubicBezTo>
                  <a:pt x="207100" y="83329"/>
                  <a:pt x="207082" y="83331"/>
                  <a:pt x="207064" y="83334"/>
                </a:cubicBezTo>
                <a:cubicBezTo>
                  <a:pt x="206913" y="83364"/>
                  <a:pt x="206816" y="83512"/>
                  <a:pt x="206847" y="83664"/>
                </a:cubicBezTo>
                <a:cubicBezTo>
                  <a:pt x="207071" y="84755"/>
                  <a:pt x="207279" y="85857"/>
                  <a:pt x="207466" y="86939"/>
                </a:cubicBezTo>
                <a:cubicBezTo>
                  <a:pt x="207489" y="87073"/>
                  <a:pt x="207604" y="87171"/>
                  <a:pt x="207739" y="87171"/>
                </a:cubicBezTo>
                <a:cubicBezTo>
                  <a:pt x="207756" y="87171"/>
                  <a:pt x="207772" y="87170"/>
                  <a:pt x="207788" y="87167"/>
                </a:cubicBezTo>
                <a:cubicBezTo>
                  <a:pt x="207940" y="87141"/>
                  <a:pt x="208041" y="86996"/>
                  <a:pt x="208015" y="86845"/>
                </a:cubicBezTo>
                <a:cubicBezTo>
                  <a:pt x="207829" y="85757"/>
                  <a:pt x="207619" y="84649"/>
                  <a:pt x="207393" y="83551"/>
                </a:cubicBezTo>
                <a:cubicBezTo>
                  <a:pt x="207365" y="83419"/>
                  <a:pt x="207248" y="83329"/>
                  <a:pt x="207118" y="83329"/>
                </a:cubicBezTo>
                <a:close/>
                <a:moveTo>
                  <a:pt x="1196" y="90585"/>
                </a:moveTo>
                <a:cubicBezTo>
                  <a:pt x="1057" y="90585"/>
                  <a:pt x="937" y="90687"/>
                  <a:pt x="917" y="90827"/>
                </a:cubicBezTo>
                <a:cubicBezTo>
                  <a:pt x="771" y="91931"/>
                  <a:pt x="639" y="93052"/>
                  <a:pt x="529" y="94156"/>
                </a:cubicBezTo>
                <a:cubicBezTo>
                  <a:pt x="513" y="94309"/>
                  <a:pt x="625" y="94446"/>
                  <a:pt x="779" y="94461"/>
                </a:cubicBezTo>
                <a:cubicBezTo>
                  <a:pt x="789" y="94462"/>
                  <a:pt x="798" y="94464"/>
                  <a:pt x="807" y="94464"/>
                </a:cubicBezTo>
                <a:cubicBezTo>
                  <a:pt x="950" y="94462"/>
                  <a:pt x="1069" y="94354"/>
                  <a:pt x="1083" y="94212"/>
                </a:cubicBezTo>
                <a:cubicBezTo>
                  <a:pt x="1194" y="93114"/>
                  <a:pt x="1324" y="91999"/>
                  <a:pt x="1470" y="90901"/>
                </a:cubicBezTo>
                <a:cubicBezTo>
                  <a:pt x="1490" y="90747"/>
                  <a:pt x="1383" y="90607"/>
                  <a:pt x="1230" y="90587"/>
                </a:cubicBezTo>
                <a:cubicBezTo>
                  <a:pt x="1218" y="90586"/>
                  <a:pt x="1207" y="90585"/>
                  <a:pt x="1196" y="90585"/>
                </a:cubicBezTo>
                <a:close/>
                <a:moveTo>
                  <a:pt x="208724" y="93787"/>
                </a:moveTo>
                <a:cubicBezTo>
                  <a:pt x="208713" y="93787"/>
                  <a:pt x="208703" y="93788"/>
                  <a:pt x="208692" y="93789"/>
                </a:cubicBezTo>
                <a:cubicBezTo>
                  <a:pt x="208539" y="93804"/>
                  <a:pt x="208428" y="93942"/>
                  <a:pt x="208444" y="94096"/>
                </a:cubicBezTo>
                <a:cubicBezTo>
                  <a:pt x="208555" y="95192"/>
                  <a:pt x="208650" y="96310"/>
                  <a:pt x="208727" y="97416"/>
                </a:cubicBezTo>
                <a:cubicBezTo>
                  <a:pt x="208737" y="97562"/>
                  <a:pt x="208859" y="97676"/>
                  <a:pt x="209005" y="97676"/>
                </a:cubicBezTo>
                <a:lnTo>
                  <a:pt x="209024" y="97676"/>
                </a:lnTo>
                <a:cubicBezTo>
                  <a:pt x="209178" y="97666"/>
                  <a:pt x="209294" y="97532"/>
                  <a:pt x="209284" y="97378"/>
                </a:cubicBezTo>
                <a:cubicBezTo>
                  <a:pt x="209207" y="96266"/>
                  <a:pt x="209110" y="95142"/>
                  <a:pt x="208998" y="94039"/>
                </a:cubicBezTo>
                <a:cubicBezTo>
                  <a:pt x="208984" y="93896"/>
                  <a:pt x="208861" y="93787"/>
                  <a:pt x="208724" y="93787"/>
                </a:cubicBezTo>
                <a:close/>
                <a:moveTo>
                  <a:pt x="341" y="101131"/>
                </a:moveTo>
                <a:cubicBezTo>
                  <a:pt x="191" y="101137"/>
                  <a:pt x="59" y="101247"/>
                  <a:pt x="54" y="101401"/>
                </a:cubicBezTo>
                <a:cubicBezTo>
                  <a:pt x="19" y="102502"/>
                  <a:pt x="1" y="103629"/>
                  <a:pt x="1" y="104753"/>
                </a:cubicBezTo>
                <a:lnTo>
                  <a:pt x="1" y="104982"/>
                </a:lnTo>
                <a:cubicBezTo>
                  <a:pt x="0" y="105137"/>
                  <a:pt x="126" y="105261"/>
                  <a:pt x="280" y="105261"/>
                </a:cubicBezTo>
                <a:cubicBezTo>
                  <a:pt x="433" y="105261"/>
                  <a:pt x="558" y="105137"/>
                  <a:pt x="558" y="104983"/>
                </a:cubicBezTo>
                <a:lnTo>
                  <a:pt x="558" y="104752"/>
                </a:lnTo>
                <a:cubicBezTo>
                  <a:pt x="558" y="103635"/>
                  <a:pt x="575" y="102514"/>
                  <a:pt x="610" y="101417"/>
                </a:cubicBezTo>
                <a:cubicBezTo>
                  <a:pt x="615" y="101264"/>
                  <a:pt x="495" y="101136"/>
                  <a:pt x="341" y="101131"/>
                </a:cubicBezTo>
                <a:close/>
                <a:moveTo>
                  <a:pt x="209260" y="104357"/>
                </a:moveTo>
                <a:cubicBezTo>
                  <a:pt x="209106" y="104357"/>
                  <a:pt x="208981" y="104482"/>
                  <a:pt x="208981" y="104637"/>
                </a:cubicBezTo>
                <a:lnTo>
                  <a:pt x="208981" y="104752"/>
                </a:lnTo>
                <a:cubicBezTo>
                  <a:pt x="208981" y="105824"/>
                  <a:pt x="208965" y="106907"/>
                  <a:pt x="208932" y="107971"/>
                </a:cubicBezTo>
                <a:cubicBezTo>
                  <a:pt x="208927" y="108124"/>
                  <a:pt x="209048" y="108254"/>
                  <a:pt x="209202" y="108258"/>
                </a:cubicBezTo>
                <a:lnTo>
                  <a:pt x="209210" y="108258"/>
                </a:lnTo>
                <a:cubicBezTo>
                  <a:pt x="209361" y="108258"/>
                  <a:pt x="209485" y="108138"/>
                  <a:pt x="209490" y="107988"/>
                </a:cubicBezTo>
                <a:cubicBezTo>
                  <a:pt x="209523" y="106919"/>
                  <a:pt x="209539" y="105830"/>
                  <a:pt x="209539" y="104752"/>
                </a:cubicBezTo>
                <a:lnTo>
                  <a:pt x="209539" y="104637"/>
                </a:lnTo>
                <a:cubicBezTo>
                  <a:pt x="209539" y="104482"/>
                  <a:pt x="209414" y="104357"/>
                  <a:pt x="209260" y="104357"/>
                </a:cubicBezTo>
                <a:close/>
                <a:moveTo>
                  <a:pt x="539" y="111941"/>
                </a:moveTo>
                <a:cubicBezTo>
                  <a:pt x="534" y="111941"/>
                  <a:pt x="528" y="111941"/>
                  <a:pt x="523" y="111941"/>
                </a:cubicBezTo>
                <a:cubicBezTo>
                  <a:pt x="369" y="111953"/>
                  <a:pt x="253" y="112086"/>
                  <a:pt x="264" y="112240"/>
                </a:cubicBezTo>
                <a:cubicBezTo>
                  <a:pt x="341" y="113341"/>
                  <a:pt x="439" y="114466"/>
                  <a:pt x="553" y="115579"/>
                </a:cubicBezTo>
                <a:cubicBezTo>
                  <a:pt x="567" y="115721"/>
                  <a:pt x="687" y="115829"/>
                  <a:pt x="830" y="115829"/>
                </a:cubicBezTo>
                <a:cubicBezTo>
                  <a:pt x="840" y="115829"/>
                  <a:pt x="849" y="115829"/>
                  <a:pt x="860" y="115828"/>
                </a:cubicBezTo>
                <a:cubicBezTo>
                  <a:pt x="1012" y="115812"/>
                  <a:pt x="1124" y="115676"/>
                  <a:pt x="1108" y="115522"/>
                </a:cubicBezTo>
                <a:cubicBezTo>
                  <a:pt x="995" y="114414"/>
                  <a:pt x="898" y="113296"/>
                  <a:pt x="821" y="112201"/>
                </a:cubicBezTo>
                <a:cubicBezTo>
                  <a:pt x="810" y="112052"/>
                  <a:pt x="672" y="111941"/>
                  <a:pt x="539" y="111941"/>
                </a:cubicBezTo>
                <a:close/>
                <a:moveTo>
                  <a:pt x="208736" y="114924"/>
                </a:moveTo>
                <a:cubicBezTo>
                  <a:pt x="208594" y="114924"/>
                  <a:pt x="208480" y="115035"/>
                  <a:pt x="208466" y="115176"/>
                </a:cubicBezTo>
                <a:cubicBezTo>
                  <a:pt x="208358" y="116269"/>
                  <a:pt x="208230" y="117383"/>
                  <a:pt x="208084" y="118489"/>
                </a:cubicBezTo>
                <a:cubicBezTo>
                  <a:pt x="208061" y="118656"/>
                  <a:pt x="208191" y="118804"/>
                  <a:pt x="208359" y="118804"/>
                </a:cubicBezTo>
                <a:cubicBezTo>
                  <a:pt x="208360" y="118804"/>
                  <a:pt x="208361" y="118804"/>
                  <a:pt x="208361" y="118804"/>
                </a:cubicBezTo>
                <a:cubicBezTo>
                  <a:pt x="208501" y="118804"/>
                  <a:pt x="208620" y="118701"/>
                  <a:pt x="208638" y="118562"/>
                </a:cubicBezTo>
                <a:cubicBezTo>
                  <a:pt x="208784" y="117451"/>
                  <a:pt x="208913" y="116330"/>
                  <a:pt x="209023" y="115232"/>
                </a:cubicBezTo>
                <a:cubicBezTo>
                  <a:pt x="209038" y="115079"/>
                  <a:pt x="208926" y="114942"/>
                  <a:pt x="208772" y="114927"/>
                </a:cubicBezTo>
                <a:cubicBezTo>
                  <a:pt x="208760" y="114925"/>
                  <a:pt x="208748" y="114924"/>
                  <a:pt x="208736" y="114924"/>
                </a:cubicBezTo>
                <a:close/>
                <a:moveTo>
                  <a:pt x="1825" y="122443"/>
                </a:moveTo>
                <a:cubicBezTo>
                  <a:pt x="1807" y="122443"/>
                  <a:pt x="1790" y="122445"/>
                  <a:pt x="1772" y="122449"/>
                </a:cubicBezTo>
                <a:cubicBezTo>
                  <a:pt x="1619" y="122476"/>
                  <a:pt x="1518" y="122619"/>
                  <a:pt x="1545" y="122772"/>
                </a:cubicBezTo>
                <a:cubicBezTo>
                  <a:pt x="1733" y="123867"/>
                  <a:pt x="1944" y="124973"/>
                  <a:pt x="2170" y="126065"/>
                </a:cubicBezTo>
                <a:cubicBezTo>
                  <a:pt x="2197" y="126194"/>
                  <a:pt x="2311" y="126287"/>
                  <a:pt x="2443" y="126287"/>
                </a:cubicBezTo>
                <a:cubicBezTo>
                  <a:pt x="2461" y="126287"/>
                  <a:pt x="2481" y="126285"/>
                  <a:pt x="2500" y="126281"/>
                </a:cubicBezTo>
                <a:cubicBezTo>
                  <a:pt x="2650" y="126250"/>
                  <a:pt x="2748" y="126102"/>
                  <a:pt x="2716" y="125952"/>
                </a:cubicBezTo>
                <a:cubicBezTo>
                  <a:pt x="2491" y="124866"/>
                  <a:pt x="2283" y="123764"/>
                  <a:pt x="2093" y="122676"/>
                </a:cubicBezTo>
                <a:cubicBezTo>
                  <a:pt x="2071" y="122542"/>
                  <a:pt x="1953" y="122443"/>
                  <a:pt x="1825" y="122443"/>
                </a:cubicBezTo>
                <a:close/>
                <a:moveTo>
                  <a:pt x="207165" y="125388"/>
                </a:moveTo>
                <a:cubicBezTo>
                  <a:pt x="207035" y="125388"/>
                  <a:pt x="206919" y="125479"/>
                  <a:pt x="206892" y="125611"/>
                </a:cubicBezTo>
                <a:cubicBezTo>
                  <a:pt x="206676" y="126682"/>
                  <a:pt x="206435" y="127777"/>
                  <a:pt x="206177" y="128867"/>
                </a:cubicBezTo>
                <a:cubicBezTo>
                  <a:pt x="206141" y="129017"/>
                  <a:pt x="206234" y="129168"/>
                  <a:pt x="206385" y="129202"/>
                </a:cubicBezTo>
                <a:cubicBezTo>
                  <a:pt x="206406" y="129208"/>
                  <a:pt x="206427" y="129211"/>
                  <a:pt x="206449" y="129211"/>
                </a:cubicBezTo>
                <a:cubicBezTo>
                  <a:pt x="206578" y="129211"/>
                  <a:pt x="206690" y="129122"/>
                  <a:pt x="206720" y="128996"/>
                </a:cubicBezTo>
                <a:cubicBezTo>
                  <a:pt x="206979" y="127900"/>
                  <a:pt x="207221" y="126798"/>
                  <a:pt x="207440" y="125722"/>
                </a:cubicBezTo>
                <a:cubicBezTo>
                  <a:pt x="207470" y="125572"/>
                  <a:pt x="207372" y="125424"/>
                  <a:pt x="207222" y="125394"/>
                </a:cubicBezTo>
                <a:cubicBezTo>
                  <a:pt x="207203" y="125390"/>
                  <a:pt x="207184" y="125388"/>
                  <a:pt x="207165" y="125388"/>
                </a:cubicBezTo>
                <a:close/>
                <a:moveTo>
                  <a:pt x="4156" y="132765"/>
                </a:moveTo>
                <a:cubicBezTo>
                  <a:pt x="4131" y="132765"/>
                  <a:pt x="4106" y="132769"/>
                  <a:pt x="4080" y="132776"/>
                </a:cubicBezTo>
                <a:cubicBezTo>
                  <a:pt x="3931" y="132817"/>
                  <a:pt x="3845" y="132972"/>
                  <a:pt x="3887" y="133120"/>
                </a:cubicBezTo>
                <a:cubicBezTo>
                  <a:pt x="4189" y="134196"/>
                  <a:pt x="4510" y="135276"/>
                  <a:pt x="4844" y="136332"/>
                </a:cubicBezTo>
                <a:cubicBezTo>
                  <a:pt x="4880" y="136448"/>
                  <a:pt x="4988" y="136527"/>
                  <a:pt x="5110" y="136527"/>
                </a:cubicBezTo>
                <a:cubicBezTo>
                  <a:pt x="5299" y="136527"/>
                  <a:pt x="5433" y="136344"/>
                  <a:pt x="5376" y="136163"/>
                </a:cubicBezTo>
                <a:cubicBezTo>
                  <a:pt x="5044" y="135114"/>
                  <a:pt x="4724" y="134039"/>
                  <a:pt x="4424" y="132969"/>
                </a:cubicBezTo>
                <a:cubicBezTo>
                  <a:pt x="4389" y="132846"/>
                  <a:pt x="4278" y="132765"/>
                  <a:pt x="4156" y="132765"/>
                </a:cubicBezTo>
                <a:close/>
                <a:moveTo>
                  <a:pt x="204532" y="135639"/>
                </a:moveTo>
                <a:cubicBezTo>
                  <a:pt x="204415" y="135639"/>
                  <a:pt x="204305" y="135714"/>
                  <a:pt x="204267" y="135833"/>
                </a:cubicBezTo>
                <a:cubicBezTo>
                  <a:pt x="203936" y="136894"/>
                  <a:pt x="203582" y="137963"/>
                  <a:pt x="203219" y="139009"/>
                </a:cubicBezTo>
                <a:cubicBezTo>
                  <a:pt x="203155" y="139190"/>
                  <a:pt x="203289" y="139379"/>
                  <a:pt x="203480" y="139379"/>
                </a:cubicBezTo>
                <a:cubicBezTo>
                  <a:pt x="203481" y="139379"/>
                  <a:pt x="203481" y="139379"/>
                  <a:pt x="203482" y="139379"/>
                </a:cubicBezTo>
                <a:lnTo>
                  <a:pt x="203483" y="139379"/>
                </a:lnTo>
                <a:cubicBezTo>
                  <a:pt x="203602" y="139379"/>
                  <a:pt x="203707" y="139305"/>
                  <a:pt x="203746" y="139192"/>
                </a:cubicBezTo>
                <a:cubicBezTo>
                  <a:pt x="204112" y="138141"/>
                  <a:pt x="204467" y="137066"/>
                  <a:pt x="204799" y="135999"/>
                </a:cubicBezTo>
                <a:cubicBezTo>
                  <a:pt x="204844" y="135852"/>
                  <a:pt x="204761" y="135697"/>
                  <a:pt x="204615" y="135652"/>
                </a:cubicBezTo>
                <a:cubicBezTo>
                  <a:pt x="204588" y="135643"/>
                  <a:pt x="204560" y="135639"/>
                  <a:pt x="204532" y="135639"/>
                </a:cubicBezTo>
                <a:close/>
                <a:moveTo>
                  <a:pt x="7527" y="142788"/>
                </a:moveTo>
                <a:cubicBezTo>
                  <a:pt x="7494" y="142788"/>
                  <a:pt x="7459" y="142794"/>
                  <a:pt x="7426" y="142807"/>
                </a:cubicBezTo>
                <a:cubicBezTo>
                  <a:pt x="7279" y="142864"/>
                  <a:pt x="7209" y="143031"/>
                  <a:pt x="7271" y="143175"/>
                </a:cubicBezTo>
                <a:cubicBezTo>
                  <a:pt x="7679" y="144211"/>
                  <a:pt x="8108" y="145249"/>
                  <a:pt x="8546" y="146263"/>
                </a:cubicBezTo>
                <a:cubicBezTo>
                  <a:pt x="8590" y="146366"/>
                  <a:pt x="8691" y="146432"/>
                  <a:pt x="8802" y="146432"/>
                </a:cubicBezTo>
                <a:cubicBezTo>
                  <a:pt x="8841" y="146432"/>
                  <a:pt x="8878" y="146425"/>
                  <a:pt x="8913" y="146410"/>
                </a:cubicBezTo>
                <a:cubicBezTo>
                  <a:pt x="9054" y="146349"/>
                  <a:pt x="9119" y="146184"/>
                  <a:pt x="9059" y="146043"/>
                </a:cubicBezTo>
                <a:cubicBezTo>
                  <a:pt x="8623" y="145033"/>
                  <a:pt x="8195" y="144000"/>
                  <a:pt x="7790" y="142972"/>
                </a:cubicBezTo>
                <a:cubicBezTo>
                  <a:pt x="7748" y="142858"/>
                  <a:pt x="7641" y="142788"/>
                  <a:pt x="7527" y="142788"/>
                </a:cubicBezTo>
                <a:close/>
                <a:moveTo>
                  <a:pt x="200862" y="145583"/>
                </a:moveTo>
                <a:cubicBezTo>
                  <a:pt x="200753" y="145583"/>
                  <a:pt x="200650" y="145646"/>
                  <a:pt x="200605" y="145752"/>
                </a:cubicBezTo>
                <a:cubicBezTo>
                  <a:pt x="200172" y="146766"/>
                  <a:pt x="199712" y="147793"/>
                  <a:pt x="199240" y="148802"/>
                </a:cubicBezTo>
                <a:cubicBezTo>
                  <a:pt x="199175" y="148942"/>
                  <a:pt x="199235" y="149108"/>
                  <a:pt x="199375" y="149173"/>
                </a:cubicBezTo>
                <a:cubicBezTo>
                  <a:pt x="199412" y="149190"/>
                  <a:pt x="199452" y="149200"/>
                  <a:pt x="199493" y="149200"/>
                </a:cubicBezTo>
                <a:cubicBezTo>
                  <a:pt x="199601" y="149200"/>
                  <a:pt x="199700" y="149137"/>
                  <a:pt x="199745" y="149039"/>
                </a:cubicBezTo>
                <a:cubicBezTo>
                  <a:pt x="200219" y="148023"/>
                  <a:pt x="200682" y="146991"/>
                  <a:pt x="201119" y="145972"/>
                </a:cubicBezTo>
                <a:cubicBezTo>
                  <a:pt x="201179" y="145830"/>
                  <a:pt x="201114" y="145666"/>
                  <a:pt x="200972" y="145605"/>
                </a:cubicBezTo>
                <a:cubicBezTo>
                  <a:pt x="200936" y="145590"/>
                  <a:pt x="200898" y="145583"/>
                  <a:pt x="200862" y="145583"/>
                </a:cubicBezTo>
                <a:close/>
                <a:moveTo>
                  <a:pt x="11899" y="152407"/>
                </a:moveTo>
                <a:cubicBezTo>
                  <a:pt x="11855" y="152407"/>
                  <a:pt x="11811" y="152418"/>
                  <a:pt x="11770" y="152439"/>
                </a:cubicBezTo>
                <a:cubicBezTo>
                  <a:pt x="11632" y="152510"/>
                  <a:pt x="11579" y="152681"/>
                  <a:pt x="11653" y="152819"/>
                </a:cubicBezTo>
                <a:cubicBezTo>
                  <a:pt x="12156" y="153792"/>
                  <a:pt x="12689" y="154784"/>
                  <a:pt x="13237" y="155766"/>
                </a:cubicBezTo>
                <a:cubicBezTo>
                  <a:pt x="13286" y="155853"/>
                  <a:pt x="13379" y="155908"/>
                  <a:pt x="13480" y="155908"/>
                </a:cubicBezTo>
                <a:cubicBezTo>
                  <a:pt x="13693" y="155908"/>
                  <a:pt x="13828" y="155678"/>
                  <a:pt x="13724" y="155493"/>
                </a:cubicBezTo>
                <a:cubicBezTo>
                  <a:pt x="13178" y="154517"/>
                  <a:pt x="12650" y="153532"/>
                  <a:pt x="12149" y="152562"/>
                </a:cubicBezTo>
                <a:cubicBezTo>
                  <a:pt x="12100" y="152464"/>
                  <a:pt x="12002" y="152407"/>
                  <a:pt x="11899" y="152407"/>
                </a:cubicBezTo>
                <a:close/>
                <a:moveTo>
                  <a:pt x="196198" y="155099"/>
                </a:moveTo>
                <a:cubicBezTo>
                  <a:pt x="196100" y="155099"/>
                  <a:pt x="196005" y="155151"/>
                  <a:pt x="195954" y="155243"/>
                </a:cubicBezTo>
                <a:cubicBezTo>
                  <a:pt x="195417" y="156208"/>
                  <a:pt x="194857" y="157182"/>
                  <a:pt x="194286" y="158136"/>
                </a:cubicBezTo>
                <a:cubicBezTo>
                  <a:pt x="194174" y="158321"/>
                  <a:pt x="194309" y="158558"/>
                  <a:pt x="194524" y="158558"/>
                </a:cubicBezTo>
                <a:cubicBezTo>
                  <a:pt x="194525" y="158558"/>
                  <a:pt x="194525" y="158558"/>
                  <a:pt x="194526" y="158558"/>
                </a:cubicBezTo>
                <a:cubicBezTo>
                  <a:pt x="194624" y="158558"/>
                  <a:pt x="194716" y="158506"/>
                  <a:pt x="194766" y="158423"/>
                </a:cubicBezTo>
                <a:cubicBezTo>
                  <a:pt x="195339" y="157463"/>
                  <a:pt x="195903" y="156485"/>
                  <a:pt x="196442" y="155514"/>
                </a:cubicBezTo>
                <a:cubicBezTo>
                  <a:pt x="196516" y="155379"/>
                  <a:pt x="196468" y="155209"/>
                  <a:pt x="196334" y="155134"/>
                </a:cubicBezTo>
                <a:cubicBezTo>
                  <a:pt x="196290" y="155110"/>
                  <a:pt x="196244" y="155099"/>
                  <a:pt x="196198" y="155099"/>
                </a:cubicBezTo>
                <a:close/>
                <a:moveTo>
                  <a:pt x="17227" y="161542"/>
                </a:moveTo>
                <a:cubicBezTo>
                  <a:pt x="17174" y="161542"/>
                  <a:pt x="17121" y="161557"/>
                  <a:pt x="17074" y="161588"/>
                </a:cubicBezTo>
                <a:cubicBezTo>
                  <a:pt x="16944" y="161672"/>
                  <a:pt x="16908" y="161846"/>
                  <a:pt x="16993" y="161975"/>
                </a:cubicBezTo>
                <a:cubicBezTo>
                  <a:pt x="17602" y="162908"/>
                  <a:pt x="18234" y="163841"/>
                  <a:pt x="18868" y="164749"/>
                </a:cubicBezTo>
                <a:cubicBezTo>
                  <a:pt x="18921" y="164823"/>
                  <a:pt x="19006" y="164867"/>
                  <a:pt x="19097" y="164867"/>
                </a:cubicBezTo>
                <a:lnTo>
                  <a:pt x="19097" y="164866"/>
                </a:lnTo>
                <a:cubicBezTo>
                  <a:pt x="19323" y="164866"/>
                  <a:pt x="19454" y="164612"/>
                  <a:pt x="19325" y="164427"/>
                </a:cubicBezTo>
                <a:cubicBezTo>
                  <a:pt x="18694" y="163525"/>
                  <a:pt x="18067" y="162597"/>
                  <a:pt x="17460" y="161669"/>
                </a:cubicBezTo>
                <a:cubicBezTo>
                  <a:pt x="17406" y="161587"/>
                  <a:pt x="17317" y="161542"/>
                  <a:pt x="17227" y="161542"/>
                </a:cubicBezTo>
                <a:close/>
                <a:moveTo>
                  <a:pt x="190598" y="164084"/>
                </a:moveTo>
                <a:cubicBezTo>
                  <a:pt x="190508" y="164084"/>
                  <a:pt x="190420" y="164128"/>
                  <a:pt x="190366" y="164208"/>
                </a:cubicBezTo>
                <a:cubicBezTo>
                  <a:pt x="189736" y="165114"/>
                  <a:pt x="189079" y="166025"/>
                  <a:pt x="188417" y="166916"/>
                </a:cubicBezTo>
                <a:cubicBezTo>
                  <a:pt x="188279" y="167100"/>
                  <a:pt x="188411" y="167362"/>
                  <a:pt x="188640" y="167362"/>
                </a:cubicBezTo>
                <a:cubicBezTo>
                  <a:pt x="188729" y="167362"/>
                  <a:pt x="188811" y="167320"/>
                  <a:pt x="188864" y="167249"/>
                </a:cubicBezTo>
                <a:cubicBezTo>
                  <a:pt x="189531" y="166354"/>
                  <a:pt x="190191" y="165437"/>
                  <a:pt x="190824" y="164527"/>
                </a:cubicBezTo>
                <a:cubicBezTo>
                  <a:pt x="190916" y="164400"/>
                  <a:pt x="190886" y="164223"/>
                  <a:pt x="190758" y="164135"/>
                </a:cubicBezTo>
                <a:cubicBezTo>
                  <a:pt x="190709" y="164101"/>
                  <a:pt x="190653" y="164084"/>
                  <a:pt x="190598" y="164084"/>
                </a:cubicBezTo>
                <a:close/>
                <a:moveTo>
                  <a:pt x="23448" y="170091"/>
                </a:moveTo>
                <a:cubicBezTo>
                  <a:pt x="23386" y="170091"/>
                  <a:pt x="23324" y="170111"/>
                  <a:pt x="23273" y="170153"/>
                </a:cubicBezTo>
                <a:cubicBezTo>
                  <a:pt x="23151" y="170251"/>
                  <a:pt x="23134" y="170428"/>
                  <a:pt x="23233" y="170548"/>
                </a:cubicBezTo>
                <a:cubicBezTo>
                  <a:pt x="23926" y="171406"/>
                  <a:pt x="24648" y="172272"/>
                  <a:pt x="25380" y="173120"/>
                </a:cubicBezTo>
                <a:cubicBezTo>
                  <a:pt x="25431" y="173181"/>
                  <a:pt x="25507" y="173217"/>
                  <a:pt x="25587" y="173217"/>
                </a:cubicBezTo>
                <a:cubicBezTo>
                  <a:pt x="25588" y="173217"/>
                  <a:pt x="25589" y="173217"/>
                  <a:pt x="25590" y="173217"/>
                </a:cubicBezTo>
                <a:cubicBezTo>
                  <a:pt x="25829" y="173217"/>
                  <a:pt x="25957" y="172937"/>
                  <a:pt x="25802" y="172756"/>
                </a:cubicBezTo>
                <a:cubicBezTo>
                  <a:pt x="25074" y="171912"/>
                  <a:pt x="24356" y="171051"/>
                  <a:pt x="23666" y="170197"/>
                </a:cubicBezTo>
                <a:cubicBezTo>
                  <a:pt x="23612" y="170127"/>
                  <a:pt x="23530" y="170091"/>
                  <a:pt x="23448" y="170091"/>
                </a:cubicBezTo>
                <a:close/>
                <a:moveTo>
                  <a:pt x="184120" y="172459"/>
                </a:moveTo>
                <a:cubicBezTo>
                  <a:pt x="184039" y="172459"/>
                  <a:pt x="183960" y="172493"/>
                  <a:pt x="183904" y="172560"/>
                </a:cubicBezTo>
                <a:cubicBezTo>
                  <a:pt x="183184" y="173399"/>
                  <a:pt x="182440" y="174240"/>
                  <a:pt x="181693" y="175056"/>
                </a:cubicBezTo>
                <a:cubicBezTo>
                  <a:pt x="181529" y="175235"/>
                  <a:pt x="181656" y="175524"/>
                  <a:pt x="181900" y="175524"/>
                </a:cubicBezTo>
                <a:cubicBezTo>
                  <a:pt x="181978" y="175524"/>
                  <a:pt x="182052" y="175491"/>
                  <a:pt x="182106" y="175433"/>
                </a:cubicBezTo>
                <a:cubicBezTo>
                  <a:pt x="182856" y="174612"/>
                  <a:pt x="183604" y="173768"/>
                  <a:pt x="184328" y="172923"/>
                </a:cubicBezTo>
                <a:cubicBezTo>
                  <a:pt x="184432" y="172807"/>
                  <a:pt x="184420" y="172627"/>
                  <a:pt x="184301" y="172526"/>
                </a:cubicBezTo>
                <a:cubicBezTo>
                  <a:pt x="184248" y="172481"/>
                  <a:pt x="184184" y="172459"/>
                  <a:pt x="184120" y="172459"/>
                </a:cubicBezTo>
                <a:close/>
                <a:moveTo>
                  <a:pt x="30504" y="177978"/>
                </a:moveTo>
                <a:cubicBezTo>
                  <a:pt x="30433" y="177978"/>
                  <a:pt x="30362" y="178005"/>
                  <a:pt x="30308" y="178059"/>
                </a:cubicBezTo>
                <a:cubicBezTo>
                  <a:pt x="30198" y="178167"/>
                  <a:pt x="30197" y="178344"/>
                  <a:pt x="30307" y="178453"/>
                </a:cubicBezTo>
                <a:cubicBezTo>
                  <a:pt x="31082" y="179239"/>
                  <a:pt x="31888" y="180026"/>
                  <a:pt x="32701" y="180798"/>
                </a:cubicBezTo>
                <a:cubicBezTo>
                  <a:pt x="32754" y="180847"/>
                  <a:pt x="32823" y="180874"/>
                  <a:pt x="32894" y="180874"/>
                </a:cubicBezTo>
                <a:cubicBezTo>
                  <a:pt x="32894" y="180874"/>
                  <a:pt x="32895" y="180874"/>
                  <a:pt x="32895" y="180874"/>
                </a:cubicBezTo>
                <a:cubicBezTo>
                  <a:pt x="33147" y="180874"/>
                  <a:pt x="33268" y="180566"/>
                  <a:pt x="33086" y="180393"/>
                </a:cubicBezTo>
                <a:cubicBezTo>
                  <a:pt x="32276" y="179626"/>
                  <a:pt x="31475" y="178841"/>
                  <a:pt x="30703" y="178061"/>
                </a:cubicBezTo>
                <a:cubicBezTo>
                  <a:pt x="30648" y="178006"/>
                  <a:pt x="30576" y="177978"/>
                  <a:pt x="30504" y="177978"/>
                </a:cubicBezTo>
                <a:close/>
                <a:moveTo>
                  <a:pt x="176827" y="180142"/>
                </a:moveTo>
                <a:cubicBezTo>
                  <a:pt x="176760" y="180142"/>
                  <a:pt x="176692" y="180166"/>
                  <a:pt x="176638" y="180216"/>
                </a:cubicBezTo>
                <a:cubicBezTo>
                  <a:pt x="175836" y="180980"/>
                  <a:pt x="175012" y="181741"/>
                  <a:pt x="174189" y="182477"/>
                </a:cubicBezTo>
                <a:cubicBezTo>
                  <a:pt x="173996" y="182648"/>
                  <a:pt x="174118" y="182964"/>
                  <a:pt x="174374" y="182964"/>
                </a:cubicBezTo>
                <a:lnTo>
                  <a:pt x="174374" y="182965"/>
                </a:lnTo>
                <a:cubicBezTo>
                  <a:pt x="174443" y="182965"/>
                  <a:pt x="174509" y="182939"/>
                  <a:pt x="174560" y="182894"/>
                </a:cubicBezTo>
                <a:cubicBezTo>
                  <a:pt x="175388" y="182153"/>
                  <a:pt x="176217" y="181388"/>
                  <a:pt x="177023" y="180621"/>
                </a:cubicBezTo>
                <a:cubicBezTo>
                  <a:pt x="177132" y="180514"/>
                  <a:pt x="177134" y="180339"/>
                  <a:pt x="177030" y="180229"/>
                </a:cubicBezTo>
                <a:cubicBezTo>
                  <a:pt x="176975" y="180171"/>
                  <a:pt x="176901" y="180142"/>
                  <a:pt x="176827" y="180142"/>
                </a:cubicBezTo>
                <a:close/>
                <a:moveTo>
                  <a:pt x="38322" y="185117"/>
                </a:moveTo>
                <a:cubicBezTo>
                  <a:pt x="38242" y="185117"/>
                  <a:pt x="38162" y="185152"/>
                  <a:pt x="38107" y="185219"/>
                </a:cubicBezTo>
                <a:cubicBezTo>
                  <a:pt x="38009" y="185337"/>
                  <a:pt x="38026" y="185511"/>
                  <a:pt x="38142" y="185610"/>
                </a:cubicBezTo>
                <a:cubicBezTo>
                  <a:pt x="39001" y="186318"/>
                  <a:pt x="39882" y="187023"/>
                  <a:pt x="40763" y="187703"/>
                </a:cubicBezTo>
                <a:cubicBezTo>
                  <a:pt x="40812" y="187740"/>
                  <a:pt x="40871" y="187761"/>
                  <a:pt x="40933" y="187761"/>
                </a:cubicBezTo>
                <a:cubicBezTo>
                  <a:pt x="41052" y="187761"/>
                  <a:pt x="41158" y="187686"/>
                  <a:pt x="41197" y="187573"/>
                </a:cubicBezTo>
                <a:cubicBezTo>
                  <a:pt x="41236" y="187460"/>
                  <a:pt x="41197" y="187334"/>
                  <a:pt x="41103" y="187262"/>
                </a:cubicBezTo>
                <a:cubicBezTo>
                  <a:pt x="40228" y="186584"/>
                  <a:pt x="39351" y="185884"/>
                  <a:pt x="38497" y="185179"/>
                </a:cubicBezTo>
                <a:cubicBezTo>
                  <a:pt x="38446" y="185138"/>
                  <a:pt x="38384" y="185117"/>
                  <a:pt x="38322" y="185117"/>
                </a:cubicBezTo>
                <a:close/>
                <a:moveTo>
                  <a:pt x="168811" y="187042"/>
                </a:moveTo>
                <a:cubicBezTo>
                  <a:pt x="168752" y="187042"/>
                  <a:pt x="168691" y="187061"/>
                  <a:pt x="168641" y="187101"/>
                </a:cubicBezTo>
                <a:cubicBezTo>
                  <a:pt x="167758" y="187787"/>
                  <a:pt x="166861" y="188460"/>
                  <a:pt x="165978" y="189102"/>
                </a:cubicBezTo>
                <a:cubicBezTo>
                  <a:pt x="165759" y="189260"/>
                  <a:pt x="165872" y="189606"/>
                  <a:pt x="166142" y="189606"/>
                </a:cubicBezTo>
                <a:cubicBezTo>
                  <a:pt x="166202" y="189606"/>
                  <a:pt x="166259" y="189588"/>
                  <a:pt x="166306" y="189553"/>
                </a:cubicBezTo>
                <a:cubicBezTo>
                  <a:pt x="167194" y="188908"/>
                  <a:pt x="168094" y="188231"/>
                  <a:pt x="168983" y="187541"/>
                </a:cubicBezTo>
                <a:cubicBezTo>
                  <a:pt x="169104" y="187447"/>
                  <a:pt x="169126" y="187271"/>
                  <a:pt x="169032" y="187150"/>
                </a:cubicBezTo>
                <a:cubicBezTo>
                  <a:pt x="168977" y="187079"/>
                  <a:pt x="168895" y="187042"/>
                  <a:pt x="168811" y="187042"/>
                </a:cubicBezTo>
                <a:close/>
                <a:moveTo>
                  <a:pt x="46817" y="191433"/>
                </a:moveTo>
                <a:cubicBezTo>
                  <a:pt x="46727" y="191433"/>
                  <a:pt x="46638" y="191477"/>
                  <a:pt x="46585" y="191557"/>
                </a:cubicBezTo>
                <a:cubicBezTo>
                  <a:pt x="46500" y="191686"/>
                  <a:pt x="46533" y="191859"/>
                  <a:pt x="46662" y="191944"/>
                </a:cubicBezTo>
                <a:cubicBezTo>
                  <a:pt x="47590" y="192564"/>
                  <a:pt x="48539" y="193175"/>
                  <a:pt x="49481" y="193762"/>
                </a:cubicBezTo>
                <a:cubicBezTo>
                  <a:pt x="49526" y="193790"/>
                  <a:pt x="49577" y="193804"/>
                  <a:pt x="49629" y="193804"/>
                </a:cubicBezTo>
                <a:cubicBezTo>
                  <a:pt x="49754" y="193804"/>
                  <a:pt x="49864" y="193723"/>
                  <a:pt x="49898" y="193603"/>
                </a:cubicBezTo>
                <a:cubicBezTo>
                  <a:pt x="49932" y="193483"/>
                  <a:pt x="49883" y="193355"/>
                  <a:pt x="49777" y="193288"/>
                </a:cubicBezTo>
                <a:cubicBezTo>
                  <a:pt x="48839" y="192705"/>
                  <a:pt x="47895" y="192097"/>
                  <a:pt x="46971" y="191479"/>
                </a:cubicBezTo>
                <a:cubicBezTo>
                  <a:pt x="46924" y="191448"/>
                  <a:pt x="46870" y="191433"/>
                  <a:pt x="46817" y="191433"/>
                </a:cubicBezTo>
                <a:close/>
                <a:moveTo>
                  <a:pt x="160143" y="193101"/>
                </a:moveTo>
                <a:cubicBezTo>
                  <a:pt x="160092" y="193101"/>
                  <a:pt x="160041" y="193115"/>
                  <a:pt x="159994" y="193144"/>
                </a:cubicBezTo>
                <a:cubicBezTo>
                  <a:pt x="159056" y="193732"/>
                  <a:pt x="158097" y="194312"/>
                  <a:pt x="157147" y="194865"/>
                </a:cubicBezTo>
                <a:cubicBezTo>
                  <a:pt x="157037" y="194928"/>
                  <a:pt x="156985" y="195058"/>
                  <a:pt x="157017" y="195179"/>
                </a:cubicBezTo>
                <a:cubicBezTo>
                  <a:pt x="157050" y="195301"/>
                  <a:pt x="157161" y="195385"/>
                  <a:pt x="157286" y="195385"/>
                </a:cubicBezTo>
                <a:lnTo>
                  <a:pt x="157288" y="195385"/>
                </a:lnTo>
                <a:cubicBezTo>
                  <a:pt x="157336" y="195385"/>
                  <a:pt x="157385" y="195372"/>
                  <a:pt x="157427" y="195347"/>
                </a:cubicBezTo>
                <a:cubicBezTo>
                  <a:pt x="158384" y="194791"/>
                  <a:pt x="159347" y="194209"/>
                  <a:pt x="160291" y="193617"/>
                </a:cubicBezTo>
                <a:cubicBezTo>
                  <a:pt x="160422" y="193535"/>
                  <a:pt x="160462" y="193363"/>
                  <a:pt x="160380" y="193232"/>
                </a:cubicBezTo>
                <a:cubicBezTo>
                  <a:pt x="160327" y="193147"/>
                  <a:pt x="160236" y="193101"/>
                  <a:pt x="160143" y="193101"/>
                </a:cubicBezTo>
                <a:close/>
                <a:moveTo>
                  <a:pt x="55913" y="196862"/>
                </a:moveTo>
                <a:cubicBezTo>
                  <a:pt x="55813" y="196862"/>
                  <a:pt x="55717" y="196915"/>
                  <a:pt x="55667" y="197010"/>
                </a:cubicBezTo>
                <a:cubicBezTo>
                  <a:pt x="55594" y="197146"/>
                  <a:pt x="55646" y="197315"/>
                  <a:pt x="55782" y="197387"/>
                </a:cubicBezTo>
                <a:cubicBezTo>
                  <a:pt x="56761" y="197906"/>
                  <a:pt x="57768" y="198419"/>
                  <a:pt x="58774" y="198912"/>
                </a:cubicBezTo>
                <a:cubicBezTo>
                  <a:pt x="58813" y="198931"/>
                  <a:pt x="58855" y="198940"/>
                  <a:pt x="58896" y="198941"/>
                </a:cubicBezTo>
                <a:lnTo>
                  <a:pt x="58898" y="198940"/>
                </a:lnTo>
                <a:cubicBezTo>
                  <a:pt x="59027" y="198940"/>
                  <a:pt x="59140" y="198851"/>
                  <a:pt x="59169" y="198724"/>
                </a:cubicBezTo>
                <a:cubicBezTo>
                  <a:pt x="59198" y="198597"/>
                  <a:pt x="59136" y="198468"/>
                  <a:pt x="59020" y="198411"/>
                </a:cubicBezTo>
                <a:cubicBezTo>
                  <a:pt x="58018" y="197921"/>
                  <a:pt x="57017" y="197411"/>
                  <a:pt x="56044" y="196895"/>
                </a:cubicBezTo>
                <a:cubicBezTo>
                  <a:pt x="56002" y="196872"/>
                  <a:pt x="55957" y="196862"/>
                  <a:pt x="55913" y="196862"/>
                </a:cubicBezTo>
                <a:close/>
                <a:moveTo>
                  <a:pt x="150912" y="198250"/>
                </a:moveTo>
                <a:cubicBezTo>
                  <a:pt x="150870" y="198250"/>
                  <a:pt x="150828" y="198260"/>
                  <a:pt x="150788" y="198279"/>
                </a:cubicBezTo>
                <a:cubicBezTo>
                  <a:pt x="149790" y="198771"/>
                  <a:pt x="148779" y="199250"/>
                  <a:pt x="147783" y="199701"/>
                </a:cubicBezTo>
                <a:cubicBezTo>
                  <a:pt x="147663" y="199755"/>
                  <a:pt x="147598" y="199886"/>
                  <a:pt x="147626" y="200014"/>
                </a:cubicBezTo>
                <a:cubicBezTo>
                  <a:pt x="147652" y="200142"/>
                  <a:pt x="147767" y="200234"/>
                  <a:pt x="147898" y="200234"/>
                </a:cubicBezTo>
                <a:lnTo>
                  <a:pt x="147898" y="200233"/>
                </a:lnTo>
                <a:cubicBezTo>
                  <a:pt x="147938" y="200233"/>
                  <a:pt x="147976" y="200225"/>
                  <a:pt x="148012" y="200208"/>
                </a:cubicBezTo>
                <a:cubicBezTo>
                  <a:pt x="149015" y="199755"/>
                  <a:pt x="150032" y="199274"/>
                  <a:pt x="151035" y="198779"/>
                </a:cubicBezTo>
                <a:cubicBezTo>
                  <a:pt x="151172" y="198712"/>
                  <a:pt x="151229" y="198544"/>
                  <a:pt x="151162" y="198406"/>
                </a:cubicBezTo>
                <a:cubicBezTo>
                  <a:pt x="151113" y="198308"/>
                  <a:pt x="151014" y="198250"/>
                  <a:pt x="150912" y="198250"/>
                </a:cubicBezTo>
                <a:close/>
                <a:moveTo>
                  <a:pt x="65516" y="201341"/>
                </a:moveTo>
                <a:cubicBezTo>
                  <a:pt x="65405" y="201341"/>
                  <a:pt x="65302" y="201407"/>
                  <a:pt x="65257" y="201515"/>
                </a:cubicBezTo>
                <a:cubicBezTo>
                  <a:pt x="65199" y="201657"/>
                  <a:pt x="65269" y="201820"/>
                  <a:pt x="65411" y="201879"/>
                </a:cubicBezTo>
                <a:cubicBezTo>
                  <a:pt x="66444" y="202298"/>
                  <a:pt x="67500" y="202706"/>
                  <a:pt x="68546" y="203091"/>
                </a:cubicBezTo>
                <a:cubicBezTo>
                  <a:pt x="68577" y="203103"/>
                  <a:pt x="68610" y="203109"/>
                  <a:pt x="68642" y="203109"/>
                </a:cubicBezTo>
                <a:cubicBezTo>
                  <a:pt x="68777" y="203109"/>
                  <a:pt x="68893" y="203011"/>
                  <a:pt x="68917" y="202878"/>
                </a:cubicBezTo>
                <a:cubicBezTo>
                  <a:pt x="68940" y="202745"/>
                  <a:pt x="68866" y="202615"/>
                  <a:pt x="68739" y="202568"/>
                </a:cubicBezTo>
                <a:cubicBezTo>
                  <a:pt x="67698" y="202184"/>
                  <a:pt x="66648" y="201778"/>
                  <a:pt x="65621" y="201362"/>
                </a:cubicBezTo>
                <a:cubicBezTo>
                  <a:pt x="65586" y="201347"/>
                  <a:pt x="65551" y="201341"/>
                  <a:pt x="65516" y="201341"/>
                </a:cubicBezTo>
                <a:close/>
                <a:moveTo>
                  <a:pt x="141207" y="202435"/>
                </a:moveTo>
                <a:cubicBezTo>
                  <a:pt x="141176" y="202435"/>
                  <a:pt x="141145" y="202440"/>
                  <a:pt x="141114" y="202451"/>
                </a:cubicBezTo>
                <a:cubicBezTo>
                  <a:pt x="140081" y="202835"/>
                  <a:pt x="139024" y="203209"/>
                  <a:pt x="137972" y="203563"/>
                </a:cubicBezTo>
                <a:cubicBezTo>
                  <a:pt x="137841" y="203606"/>
                  <a:pt x="137763" y="203738"/>
                  <a:pt x="137784" y="203873"/>
                </a:cubicBezTo>
                <a:cubicBezTo>
                  <a:pt x="137806" y="204007"/>
                  <a:pt x="137923" y="204106"/>
                  <a:pt x="138060" y="204106"/>
                </a:cubicBezTo>
                <a:cubicBezTo>
                  <a:pt x="138091" y="204106"/>
                  <a:pt x="138120" y="204101"/>
                  <a:pt x="138149" y="204092"/>
                </a:cubicBezTo>
                <a:cubicBezTo>
                  <a:pt x="139206" y="203737"/>
                  <a:pt x="140269" y="203360"/>
                  <a:pt x="141309" y="202974"/>
                </a:cubicBezTo>
                <a:cubicBezTo>
                  <a:pt x="141451" y="202918"/>
                  <a:pt x="141522" y="202759"/>
                  <a:pt x="141468" y="202617"/>
                </a:cubicBezTo>
                <a:cubicBezTo>
                  <a:pt x="141427" y="202504"/>
                  <a:pt x="141320" y="202435"/>
                  <a:pt x="141207" y="202435"/>
                </a:cubicBezTo>
                <a:close/>
                <a:moveTo>
                  <a:pt x="75515" y="204813"/>
                </a:moveTo>
                <a:cubicBezTo>
                  <a:pt x="75394" y="204813"/>
                  <a:pt x="75283" y="204892"/>
                  <a:pt x="75248" y="205014"/>
                </a:cubicBezTo>
                <a:cubicBezTo>
                  <a:pt x="75204" y="205165"/>
                  <a:pt x="75292" y="205322"/>
                  <a:pt x="75442" y="205363"/>
                </a:cubicBezTo>
                <a:cubicBezTo>
                  <a:pt x="76516" y="205674"/>
                  <a:pt x="77604" y="205972"/>
                  <a:pt x="78676" y="206247"/>
                </a:cubicBezTo>
                <a:cubicBezTo>
                  <a:pt x="78699" y="206252"/>
                  <a:pt x="78722" y="206255"/>
                  <a:pt x="78746" y="206255"/>
                </a:cubicBezTo>
                <a:cubicBezTo>
                  <a:pt x="78887" y="206255"/>
                  <a:pt x="79005" y="206150"/>
                  <a:pt x="79023" y="206011"/>
                </a:cubicBezTo>
                <a:cubicBezTo>
                  <a:pt x="79040" y="205872"/>
                  <a:pt x="78951" y="205740"/>
                  <a:pt x="78814" y="205706"/>
                </a:cubicBezTo>
                <a:cubicBezTo>
                  <a:pt x="77749" y="205432"/>
                  <a:pt x="76667" y="205137"/>
                  <a:pt x="75598" y="204826"/>
                </a:cubicBezTo>
                <a:cubicBezTo>
                  <a:pt x="75571" y="204817"/>
                  <a:pt x="75543" y="204813"/>
                  <a:pt x="75515" y="204813"/>
                </a:cubicBezTo>
                <a:close/>
                <a:moveTo>
                  <a:pt x="131120" y="205613"/>
                </a:moveTo>
                <a:cubicBezTo>
                  <a:pt x="131096" y="205613"/>
                  <a:pt x="131072" y="205616"/>
                  <a:pt x="131048" y="205622"/>
                </a:cubicBezTo>
                <a:cubicBezTo>
                  <a:pt x="129980" y="205900"/>
                  <a:pt x="128890" y="206164"/>
                  <a:pt x="127808" y="206409"/>
                </a:cubicBezTo>
                <a:cubicBezTo>
                  <a:pt x="127669" y="206440"/>
                  <a:pt x="127577" y="206570"/>
                  <a:pt x="127593" y="206711"/>
                </a:cubicBezTo>
                <a:cubicBezTo>
                  <a:pt x="127609" y="206852"/>
                  <a:pt x="127727" y="206958"/>
                  <a:pt x="127870" y="206960"/>
                </a:cubicBezTo>
                <a:cubicBezTo>
                  <a:pt x="127891" y="206960"/>
                  <a:pt x="127911" y="206957"/>
                  <a:pt x="127931" y="206953"/>
                </a:cubicBezTo>
                <a:cubicBezTo>
                  <a:pt x="129019" y="206707"/>
                  <a:pt x="130114" y="206441"/>
                  <a:pt x="131189" y="206163"/>
                </a:cubicBezTo>
                <a:cubicBezTo>
                  <a:pt x="131338" y="206123"/>
                  <a:pt x="131428" y="205971"/>
                  <a:pt x="131388" y="205822"/>
                </a:cubicBezTo>
                <a:cubicBezTo>
                  <a:pt x="131356" y="205696"/>
                  <a:pt x="131243" y="205613"/>
                  <a:pt x="131120" y="205613"/>
                </a:cubicBezTo>
                <a:close/>
                <a:moveTo>
                  <a:pt x="85813" y="207248"/>
                </a:moveTo>
                <a:cubicBezTo>
                  <a:pt x="85681" y="207248"/>
                  <a:pt x="85564" y="207343"/>
                  <a:pt x="85540" y="207478"/>
                </a:cubicBezTo>
                <a:cubicBezTo>
                  <a:pt x="85512" y="207632"/>
                  <a:pt x="85614" y="207778"/>
                  <a:pt x="85769" y="207803"/>
                </a:cubicBezTo>
                <a:cubicBezTo>
                  <a:pt x="86860" y="208003"/>
                  <a:pt x="87972" y="208188"/>
                  <a:pt x="89075" y="208354"/>
                </a:cubicBezTo>
                <a:cubicBezTo>
                  <a:pt x="89089" y="208356"/>
                  <a:pt x="89103" y="208357"/>
                  <a:pt x="89117" y="208357"/>
                </a:cubicBezTo>
                <a:cubicBezTo>
                  <a:pt x="89263" y="208356"/>
                  <a:pt x="89384" y="208243"/>
                  <a:pt x="89394" y="208099"/>
                </a:cubicBezTo>
                <a:cubicBezTo>
                  <a:pt x="89405" y="207953"/>
                  <a:pt x="89302" y="207824"/>
                  <a:pt x="89159" y="207802"/>
                </a:cubicBezTo>
                <a:cubicBezTo>
                  <a:pt x="88062" y="207637"/>
                  <a:pt x="86954" y="207453"/>
                  <a:pt x="85870" y="207254"/>
                </a:cubicBezTo>
                <a:cubicBezTo>
                  <a:pt x="85851" y="207250"/>
                  <a:pt x="85832" y="207248"/>
                  <a:pt x="85813" y="207248"/>
                </a:cubicBezTo>
                <a:close/>
                <a:moveTo>
                  <a:pt x="120751" y="207749"/>
                </a:moveTo>
                <a:cubicBezTo>
                  <a:pt x="120738" y="207749"/>
                  <a:pt x="120726" y="207750"/>
                  <a:pt x="120713" y="207752"/>
                </a:cubicBezTo>
                <a:cubicBezTo>
                  <a:pt x="119617" y="207919"/>
                  <a:pt x="118506" y="208072"/>
                  <a:pt x="117410" y="208205"/>
                </a:cubicBezTo>
                <a:cubicBezTo>
                  <a:pt x="117264" y="208222"/>
                  <a:pt x="117158" y="208350"/>
                  <a:pt x="117166" y="208497"/>
                </a:cubicBezTo>
                <a:cubicBezTo>
                  <a:pt x="117174" y="208644"/>
                  <a:pt x="117296" y="208759"/>
                  <a:pt x="117442" y="208760"/>
                </a:cubicBezTo>
                <a:cubicBezTo>
                  <a:pt x="117454" y="208760"/>
                  <a:pt x="117466" y="208759"/>
                  <a:pt x="117477" y="208758"/>
                </a:cubicBezTo>
                <a:cubicBezTo>
                  <a:pt x="118579" y="208625"/>
                  <a:pt x="119696" y="208471"/>
                  <a:pt x="120798" y="208303"/>
                </a:cubicBezTo>
                <a:cubicBezTo>
                  <a:pt x="120951" y="208279"/>
                  <a:pt x="121054" y="208137"/>
                  <a:pt x="121031" y="207985"/>
                </a:cubicBezTo>
                <a:cubicBezTo>
                  <a:pt x="121010" y="207845"/>
                  <a:pt x="120893" y="207749"/>
                  <a:pt x="120751" y="207749"/>
                </a:cubicBezTo>
                <a:close/>
                <a:moveTo>
                  <a:pt x="96308" y="208627"/>
                </a:moveTo>
                <a:cubicBezTo>
                  <a:pt x="96164" y="208627"/>
                  <a:pt x="96043" y="208737"/>
                  <a:pt x="96031" y="208883"/>
                </a:cubicBezTo>
                <a:cubicBezTo>
                  <a:pt x="96020" y="209036"/>
                  <a:pt x="96134" y="209170"/>
                  <a:pt x="96287" y="209183"/>
                </a:cubicBezTo>
                <a:cubicBezTo>
                  <a:pt x="97387" y="209272"/>
                  <a:pt x="98511" y="209344"/>
                  <a:pt x="99633" y="209399"/>
                </a:cubicBezTo>
                <a:lnTo>
                  <a:pt x="99646" y="209399"/>
                </a:lnTo>
                <a:cubicBezTo>
                  <a:pt x="99797" y="209397"/>
                  <a:pt x="99919" y="209277"/>
                  <a:pt x="99923" y="209127"/>
                </a:cubicBezTo>
                <a:cubicBezTo>
                  <a:pt x="99926" y="208976"/>
                  <a:pt x="99810" y="208850"/>
                  <a:pt x="99659" y="208842"/>
                </a:cubicBezTo>
                <a:cubicBezTo>
                  <a:pt x="98545" y="208787"/>
                  <a:pt x="97425" y="208715"/>
                  <a:pt x="96332" y="208627"/>
                </a:cubicBezTo>
                <a:cubicBezTo>
                  <a:pt x="96324" y="208627"/>
                  <a:pt x="96316" y="208627"/>
                  <a:pt x="96308" y="208627"/>
                </a:cubicBezTo>
                <a:close/>
                <a:moveTo>
                  <a:pt x="110255" y="208820"/>
                </a:moveTo>
                <a:cubicBezTo>
                  <a:pt x="110242" y="208820"/>
                  <a:pt x="110229" y="208821"/>
                  <a:pt x="110215" y="208823"/>
                </a:cubicBezTo>
                <a:cubicBezTo>
                  <a:pt x="109113" y="208880"/>
                  <a:pt x="107991" y="208920"/>
                  <a:pt x="106881" y="208942"/>
                </a:cubicBezTo>
                <a:cubicBezTo>
                  <a:pt x="106730" y="208947"/>
                  <a:pt x="106610" y="209072"/>
                  <a:pt x="106611" y="209224"/>
                </a:cubicBezTo>
                <a:cubicBezTo>
                  <a:pt x="106612" y="209375"/>
                  <a:pt x="106734" y="209499"/>
                  <a:pt x="106887" y="209500"/>
                </a:cubicBezTo>
                <a:lnTo>
                  <a:pt x="106893" y="209500"/>
                </a:lnTo>
                <a:cubicBezTo>
                  <a:pt x="108009" y="209478"/>
                  <a:pt x="109136" y="209437"/>
                  <a:pt x="110243" y="209380"/>
                </a:cubicBezTo>
                <a:cubicBezTo>
                  <a:pt x="110397" y="209373"/>
                  <a:pt x="110515" y="209241"/>
                  <a:pt x="110507" y="209088"/>
                </a:cubicBezTo>
                <a:cubicBezTo>
                  <a:pt x="110500" y="208946"/>
                  <a:pt x="110401" y="208820"/>
                  <a:pt x="110255" y="208820"/>
                </a:cubicBezTo>
                <a:close/>
              </a:path>
            </a:pathLst>
          </a:custGeom>
          <a:solidFill>
            <a:srgbClr val="DCC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7" name="Google Shape;597;p44"/>
          <p:cNvPicPr preferRelativeResize="0"/>
          <p:nvPr/>
        </p:nvPicPr>
        <p:blipFill>
          <a:blip r:embed="rId3">
            <a:alphaModFix/>
          </a:blip>
          <a:stretch>
            <a:fillRect/>
          </a:stretch>
        </p:blipFill>
        <p:spPr>
          <a:xfrm>
            <a:off x="1831024" y="1315946"/>
            <a:ext cx="445801" cy="433575"/>
          </a:xfrm>
          <a:prstGeom prst="rect">
            <a:avLst/>
          </a:prstGeom>
          <a:noFill/>
          <a:ln>
            <a:noFill/>
          </a:ln>
        </p:spPr>
      </p:pic>
      <p:pic>
        <p:nvPicPr>
          <p:cNvPr id="598" name="Google Shape;598;p44"/>
          <p:cNvPicPr preferRelativeResize="0"/>
          <p:nvPr/>
        </p:nvPicPr>
        <p:blipFill>
          <a:blip r:embed="rId4">
            <a:alphaModFix/>
          </a:blip>
          <a:stretch>
            <a:fillRect/>
          </a:stretch>
        </p:blipFill>
        <p:spPr>
          <a:xfrm>
            <a:off x="1978275" y="1872440"/>
            <a:ext cx="920699" cy="730298"/>
          </a:xfrm>
          <a:prstGeom prst="rect">
            <a:avLst/>
          </a:prstGeom>
          <a:noFill/>
          <a:ln>
            <a:noFill/>
          </a:ln>
        </p:spPr>
      </p:pic>
      <p:pic>
        <p:nvPicPr>
          <p:cNvPr id="599" name="Google Shape;599;p44"/>
          <p:cNvPicPr preferRelativeResize="0"/>
          <p:nvPr/>
        </p:nvPicPr>
        <p:blipFill>
          <a:blip r:embed="rId5">
            <a:alphaModFix/>
          </a:blip>
          <a:stretch>
            <a:fillRect/>
          </a:stretch>
        </p:blipFill>
        <p:spPr>
          <a:xfrm>
            <a:off x="955672" y="1787520"/>
            <a:ext cx="555034" cy="571799"/>
          </a:xfrm>
          <a:prstGeom prst="rect">
            <a:avLst/>
          </a:prstGeom>
          <a:noFill/>
          <a:ln>
            <a:noFill/>
          </a:ln>
        </p:spPr>
      </p:pic>
      <p:pic>
        <p:nvPicPr>
          <p:cNvPr id="600" name="Google Shape;600;p44"/>
          <p:cNvPicPr preferRelativeResize="0"/>
          <p:nvPr/>
        </p:nvPicPr>
        <p:blipFill>
          <a:blip r:embed="rId6">
            <a:alphaModFix/>
          </a:blip>
          <a:stretch>
            <a:fillRect/>
          </a:stretch>
        </p:blipFill>
        <p:spPr>
          <a:xfrm>
            <a:off x="3659408" y="3059569"/>
            <a:ext cx="752001" cy="774701"/>
          </a:xfrm>
          <a:prstGeom prst="rect">
            <a:avLst/>
          </a:prstGeom>
          <a:noFill/>
          <a:ln>
            <a:noFill/>
          </a:ln>
        </p:spPr>
      </p:pic>
      <p:pic>
        <p:nvPicPr>
          <p:cNvPr id="601" name="Google Shape;601;p44"/>
          <p:cNvPicPr preferRelativeResize="0"/>
          <p:nvPr/>
        </p:nvPicPr>
        <p:blipFill>
          <a:blip r:embed="rId7">
            <a:alphaModFix amt="93000"/>
          </a:blip>
          <a:stretch>
            <a:fillRect/>
          </a:stretch>
        </p:blipFill>
        <p:spPr>
          <a:xfrm>
            <a:off x="-965166" y="1931723"/>
            <a:ext cx="3941101" cy="4060125"/>
          </a:xfrm>
          <a:prstGeom prst="rect">
            <a:avLst/>
          </a:prstGeom>
          <a:noFill/>
          <a:ln>
            <a:noFill/>
          </a:ln>
        </p:spPr>
      </p:pic>
    </p:spTree>
    <p:extLst>
      <p:ext uri="{BB962C8B-B14F-4D97-AF65-F5344CB8AC3E}">
        <p14:creationId xmlns:p14="http://schemas.microsoft.com/office/powerpoint/2010/main" val="1479410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4.16667E-6 1.35802E-6 C 0.14566 0.11543 0.21163 0.42006 0.14618 0.68117 C 0.0809 0.94228 -0.0908 1.05988 -0.23646 0.94444 C -0.38178 0.82932 -0.44775 0.52376 -0.3823 0.26265 C -0.31702 0.00154 -0.14532 -0.11482 4.16667E-6 1.35802E-6 Z " pathEditMode="relative" rAng="1440000" ptsTypes="AAAAA">
                                      <p:cBhvr>
                                        <p:cTn id="6" dur="2000" fill="hold"/>
                                        <p:tgtEl>
                                          <p:spTgt spid="597"/>
                                        </p:tgtEl>
                                        <p:attrNameLst>
                                          <p:attrName>ppt_x</p:attrName>
                                          <p:attrName>ppt_y</p:attrName>
                                        </p:attrNameLst>
                                      </p:cBhvr>
                                      <p:rCtr x="-11806" y="47222"/>
                                    </p:animMotion>
                                  </p:childTnLst>
                                </p:cTn>
                              </p:par>
                              <p:par>
                                <p:cTn id="7" presetID="1" presetClass="path" presetSubtype="0" accel="50000" decel="50000" fill="hold" nodeType="withEffect">
                                  <p:stCondLst>
                                    <p:cond delay="500"/>
                                  </p:stCondLst>
                                  <p:childTnLst>
                                    <p:animMotion origin="layout" path="M 4.72222E-6 -2.96296E-6 C 0.03263 0.32809 -0.09028 0.64229 -0.27778 0.70093 C -0.46407 0.75957 -0.64289 0.53982 -0.67553 0.21173 C -0.70764 -0.11327 -0.58195 -0.4287 -0.39549 -0.48703 C -0.20816 -0.54568 -0.03212 -0.325 4.72222E-6 -2.96296E-6 Z " pathEditMode="relative" rAng="4800000" ptsTypes="AAAAA">
                                      <p:cBhvr>
                                        <p:cTn id="8" dur="2000" fill="hold"/>
                                        <p:tgtEl>
                                          <p:spTgt spid="600"/>
                                        </p:tgtEl>
                                        <p:attrNameLst>
                                          <p:attrName>ppt_x</p:attrName>
                                          <p:attrName>ppt_y</p:attrName>
                                        </p:attrNameLst>
                                      </p:cBhvr>
                                      <p:rCtr x="-33750" y="10710"/>
                                    </p:animMotion>
                                  </p:childTnLst>
                                </p:cTn>
                              </p:par>
                              <p:par>
                                <p:cTn id="9" presetID="1" presetClass="path" presetSubtype="0" accel="50000" decel="50000" fill="hold" nodeType="withEffect">
                                  <p:stCondLst>
                                    <p:cond delay="900"/>
                                  </p:stCondLst>
                                  <p:childTnLst>
                                    <p:animMotion origin="layout" path="M -2.77778E-6 -6.17284E-7 C 0.10295 0.15957 0.11389 0.43982 0.02309 0.62562 C -0.06771 0.81111 -0.22552 0.83117 -0.32864 0.67191 C -0.4309 0.51389 -0.44166 0.23303 -0.35104 0.04753 C -0.26007 -0.13827 -0.10243 -0.15802 -2.77778E-6 -6.17284E-7 Z " pathEditMode="relative" rAng="2460000" ptsTypes="AAAAA">
                                      <p:cBhvr>
                                        <p:cTn id="10" dur="2000" fill="hold"/>
                                        <p:tgtEl>
                                          <p:spTgt spid="598"/>
                                        </p:tgtEl>
                                        <p:attrNameLst>
                                          <p:attrName>ppt_x</p:attrName>
                                          <p:attrName>ppt_y</p:attrName>
                                        </p:attrNameLst>
                                      </p:cBhvr>
                                      <p:rCtr x="-16406" y="33642"/>
                                    </p:animMotion>
                                  </p:childTnLst>
                                </p:cTn>
                              </p:par>
                              <p:par>
                                <p:cTn id="11" presetID="1" presetClass="path" presetSubtype="0" accel="50000" decel="50000" fill="hold" nodeType="withEffect">
                                  <p:stCondLst>
                                    <p:cond delay="400"/>
                                  </p:stCondLst>
                                  <p:childTnLst>
                                    <p:animMotion origin="layout" path="M 3.33333E-6 2.71605E-6 C 0.11423 0.0321 0.19288 0.22438 0.17448 0.42901 C 0.15625 0.63457 0.04809 0.77438 -0.06598 0.74228 C -0.17969 0.71018 -0.25799 0.5179 -0.24011 0.31234 C -0.22188 0.1071 -0.11337 -0.0321 3.33333E-6 2.71605E-6 Z " pathEditMode="relative" rAng="540000" ptsTypes="AAAAA">
                                      <p:cBhvr>
                                        <p:cTn id="12" dur="2000" fill="hold"/>
                                        <p:tgtEl>
                                          <p:spTgt spid="599"/>
                                        </p:tgtEl>
                                        <p:attrNameLst>
                                          <p:attrName>ppt_x</p:attrName>
                                          <p:attrName>ppt_y</p:attrName>
                                        </p:attrNameLst>
                                      </p:cBhvr>
                                      <p:rCtr x="-3281" y="37099"/>
                                    </p:animMotion>
                                  </p:childTnLst>
                                </p:cTn>
                              </p:par>
                            </p:childTnLst>
                          </p:cTn>
                        </p:par>
                      </p:childTnLst>
                    </p:cTn>
                  </p:par>
                  <p:par>
                    <p:cTn id="13" fill="hold">
                      <p:stCondLst>
                        <p:cond delay="indefinite"/>
                      </p:stCondLst>
                      <p:childTnLst>
                        <p:par>
                          <p:cTn id="14" fill="hold">
                            <p:stCondLst>
                              <p:cond delay="0"/>
                            </p:stCondLst>
                            <p:childTnLst>
                              <p:par>
                                <p:cTn id="15" presetID="31" presetClass="entr" presetSubtype="0" fill="hold" nodeType="clickEffect">
                                  <p:stCondLst>
                                    <p:cond delay="0"/>
                                  </p:stCondLst>
                                  <p:childTnLst>
                                    <p:set>
                                      <p:cBhvr>
                                        <p:cTn id="16" dur="1" fill="hold">
                                          <p:stCondLst>
                                            <p:cond delay="0"/>
                                          </p:stCondLst>
                                        </p:cTn>
                                        <p:tgtEl>
                                          <p:spTgt spid="550"/>
                                        </p:tgtEl>
                                        <p:attrNameLst>
                                          <p:attrName>style.visibility</p:attrName>
                                        </p:attrNameLst>
                                      </p:cBhvr>
                                      <p:to>
                                        <p:strVal val="visible"/>
                                      </p:to>
                                    </p:set>
                                    <p:anim calcmode="lin" valueType="num">
                                      <p:cBhvr>
                                        <p:cTn id="17" dur="1000" fill="hold"/>
                                        <p:tgtEl>
                                          <p:spTgt spid="550"/>
                                        </p:tgtEl>
                                        <p:attrNameLst>
                                          <p:attrName>ppt_w</p:attrName>
                                        </p:attrNameLst>
                                      </p:cBhvr>
                                      <p:tavLst>
                                        <p:tav tm="0">
                                          <p:val>
                                            <p:fltVal val="0"/>
                                          </p:val>
                                        </p:tav>
                                        <p:tav tm="100000">
                                          <p:val>
                                            <p:strVal val="#ppt_w"/>
                                          </p:val>
                                        </p:tav>
                                      </p:tavLst>
                                    </p:anim>
                                    <p:anim calcmode="lin" valueType="num">
                                      <p:cBhvr>
                                        <p:cTn id="18" dur="1000" fill="hold"/>
                                        <p:tgtEl>
                                          <p:spTgt spid="550"/>
                                        </p:tgtEl>
                                        <p:attrNameLst>
                                          <p:attrName>ppt_h</p:attrName>
                                        </p:attrNameLst>
                                      </p:cBhvr>
                                      <p:tavLst>
                                        <p:tav tm="0">
                                          <p:val>
                                            <p:fltVal val="0"/>
                                          </p:val>
                                        </p:tav>
                                        <p:tav tm="100000">
                                          <p:val>
                                            <p:strVal val="#ppt_h"/>
                                          </p:val>
                                        </p:tav>
                                      </p:tavLst>
                                    </p:anim>
                                    <p:anim calcmode="lin" valueType="num">
                                      <p:cBhvr>
                                        <p:cTn id="19" dur="1000" fill="hold"/>
                                        <p:tgtEl>
                                          <p:spTgt spid="550"/>
                                        </p:tgtEl>
                                        <p:attrNameLst>
                                          <p:attrName>style.rotation</p:attrName>
                                        </p:attrNameLst>
                                      </p:cBhvr>
                                      <p:tavLst>
                                        <p:tav tm="0">
                                          <p:val>
                                            <p:fltVal val="90"/>
                                          </p:val>
                                        </p:tav>
                                        <p:tav tm="100000">
                                          <p:val>
                                            <p:fltVal val="0"/>
                                          </p:val>
                                        </p:tav>
                                      </p:tavLst>
                                    </p:anim>
                                    <p:animEffect transition="in" filter="fade">
                                      <p:cBhvr>
                                        <p:cTn id="20" dur="1000"/>
                                        <p:tgtEl>
                                          <p:spTgt spid="550"/>
                                        </p:tgtEl>
                                      </p:cBhvr>
                                    </p:animEffect>
                                  </p:childTnLst>
                                </p:cTn>
                              </p:par>
                              <p:par>
                                <p:cTn id="21" presetID="31" presetClass="entr" presetSubtype="0" fill="hold" grpId="0" nodeType="withEffect">
                                  <p:stCondLst>
                                    <p:cond delay="0"/>
                                  </p:stCondLst>
                                  <p:childTnLst>
                                    <p:set>
                                      <p:cBhvr>
                                        <p:cTn id="22" dur="1" fill="hold">
                                          <p:stCondLst>
                                            <p:cond delay="0"/>
                                          </p:stCondLst>
                                        </p:cTn>
                                        <p:tgtEl>
                                          <p:spTgt spid="588"/>
                                        </p:tgtEl>
                                        <p:attrNameLst>
                                          <p:attrName>style.visibility</p:attrName>
                                        </p:attrNameLst>
                                      </p:cBhvr>
                                      <p:to>
                                        <p:strVal val="visible"/>
                                      </p:to>
                                    </p:set>
                                    <p:anim calcmode="lin" valueType="num">
                                      <p:cBhvr>
                                        <p:cTn id="23" dur="1000" fill="hold"/>
                                        <p:tgtEl>
                                          <p:spTgt spid="588"/>
                                        </p:tgtEl>
                                        <p:attrNameLst>
                                          <p:attrName>ppt_w</p:attrName>
                                        </p:attrNameLst>
                                      </p:cBhvr>
                                      <p:tavLst>
                                        <p:tav tm="0">
                                          <p:val>
                                            <p:fltVal val="0"/>
                                          </p:val>
                                        </p:tav>
                                        <p:tav tm="100000">
                                          <p:val>
                                            <p:strVal val="#ppt_w"/>
                                          </p:val>
                                        </p:tav>
                                      </p:tavLst>
                                    </p:anim>
                                    <p:anim calcmode="lin" valueType="num">
                                      <p:cBhvr>
                                        <p:cTn id="24" dur="1000" fill="hold"/>
                                        <p:tgtEl>
                                          <p:spTgt spid="588"/>
                                        </p:tgtEl>
                                        <p:attrNameLst>
                                          <p:attrName>ppt_h</p:attrName>
                                        </p:attrNameLst>
                                      </p:cBhvr>
                                      <p:tavLst>
                                        <p:tav tm="0">
                                          <p:val>
                                            <p:fltVal val="0"/>
                                          </p:val>
                                        </p:tav>
                                        <p:tav tm="100000">
                                          <p:val>
                                            <p:strVal val="#ppt_h"/>
                                          </p:val>
                                        </p:tav>
                                      </p:tavLst>
                                    </p:anim>
                                    <p:anim calcmode="lin" valueType="num">
                                      <p:cBhvr>
                                        <p:cTn id="25" dur="1000" fill="hold"/>
                                        <p:tgtEl>
                                          <p:spTgt spid="588"/>
                                        </p:tgtEl>
                                        <p:attrNameLst>
                                          <p:attrName>style.rotation</p:attrName>
                                        </p:attrNameLst>
                                      </p:cBhvr>
                                      <p:tavLst>
                                        <p:tav tm="0">
                                          <p:val>
                                            <p:fltVal val="90"/>
                                          </p:val>
                                        </p:tav>
                                        <p:tav tm="100000">
                                          <p:val>
                                            <p:fltVal val="0"/>
                                          </p:val>
                                        </p:tav>
                                      </p:tavLst>
                                    </p:anim>
                                    <p:animEffect transition="in" filter="fade">
                                      <p:cBhvr>
                                        <p:cTn id="26" dur="1000"/>
                                        <p:tgtEl>
                                          <p:spTgt spid="588"/>
                                        </p:tgtEl>
                                      </p:cBhvr>
                                    </p:animEffect>
                                  </p:childTnLst>
                                </p:cTn>
                              </p:par>
                              <p:par>
                                <p:cTn id="27" presetID="31" presetClass="entr" presetSubtype="0" fill="hold" grpId="0" nodeType="withEffect">
                                  <p:stCondLst>
                                    <p:cond delay="0"/>
                                  </p:stCondLst>
                                  <p:childTnLst>
                                    <p:set>
                                      <p:cBhvr>
                                        <p:cTn id="28" dur="1" fill="hold">
                                          <p:stCondLst>
                                            <p:cond delay="0"/>
                                          </p:stCondLst>
                                        </p:cTn>
                                        <p:tgtEl>
                                          <p:spTgt spid="532"/>
                                        </p:tgtEl>
                                        <p:attrNameLst>
                                          <p:attrName>style.visibility</p:attrName>
                                        </p:attrNameLst>
                                      </p:cBhvr>
                                      <p:to>
                                        <p:strVal val="visible"/>
                                      </p:to>
                                    </p:set>
                                    <p:anim calcmode="lin" valueType="num">
                                      <p:cBhvr>
                                        <p:cTn id="29" dur="1000" fill="hold"/>
                                        <p:tgtEl>
                                          <p:spTgt spid="532"/>
                                        </p:tgtEl>
                                        <p:attrNameLst>
                                          <p:attrName>ppt_w</p:attrName>
                                        </p:attrNameLst>
                                      </p:cBhvr>
                                      <p:tavLst>
                                        <p:tav tm="0">
                                          <p:val>
                                            <p:fltVal val="0"/>
                                          </p:val>
                                        </p:tav>
                                        <p:tav tm="100000">
                                          <p:val>
                                            <p:strVal val="#ppt_w"/>
                                          </p:val>
                                        </p:tav>
                                      </p:tavLst>
                                    </p:anim>
                                    <p:anim calcmode="lin" valueType="num">
                                      <p:cBhvr>
                                        <p:cTn id="30" dur="1000" fill="hold"/>
                                        <p:tgtEl>
                                          <p:spTgt spid="532"/>
                                        </p:tgtEl>
                                        <p:attrNameLst>
                                          <p:attrName>ppt_h</p:attrName>
                                        </p:attrNameLst>
                                      </p:cBhvr>
                                      <p:tavLst>
                                        <p:tav tm="0">
                                          <p:val>
                                            <p:fltVal val="0"/>
                                          </p:val>
                                        </p:tav>
                                        <p:tav tm="100000">
                                          <p:val>
                                            <p:strVal val="#ppt_h"/>
                                          </p:val>
                                        </p:tav>
                                      </p:tavLst>
                                    </p:anim>
                                    <p:anim calcmode="lin" valueType="num">
                                      <p:cBhvr>
                                        <p:cTn id="31" dur="1000" fill="hold"/>
                                        <p:tgtEl>
                                          <p:spTgt spid="532"/>
                                        </p:tgtEl>
                                        <p:attrNameLst>
                                          <p:attrName>style.rotation</p:attrName>
                                        </p:attrNameLst>
                                      </p:cBhvr>
                                      <p:tavLst>
                                        <p:tav tm="0">
                                          <p:val>
                                            <p:fltVal val="90"/>
                                          </p:val>
                                        </p:tav>
                                        <p:tav tm="100000">
                                          <p:val>
                                            <p:fltVal val="0"/>
                                          </p:val>
                                        </p:tav>
                                      </p:tavLst>
                                    </p:anim>
                                    <p:animEffect transition="in" filter="fade">
                                      <p:cBhvr>
                                        <p:cTn id="32" dur="1000"/>
                                        <p:tgtEl>
                                          <p:spTgt spid="532"/>
                                        </p:tgtEl>
                                      </p:cBhvr>
                                    </p:animEffect>
                                  </p:childTnLst>
                                </p:cTn>
                              </p:par>
                            </p:childTnLst>
                          </p:cTn>
                        </p:par>
                      </p:childTnLst>
                    </p:cTn>
                  </p:par>
                  <p:par>
                    <p:cTn id="33" fill="hold">
                      <p:stCondLst>
                        <p:cond delay="indefinite"/>
                      </p:stCondLst>
                      <p:childTnLst>
                        <p:par>
                          <p:cTn id="34" fill="hold">
                            <p:stCondLst>
                              <p:cond delay="0"/>
                            </p:stCondLst>
                            <p:childTnLst>
                              <p:par>
                                <p:cTn id="35" presetID="31" presetClass="entr" presetSubtype="0" fill="hold" nodeType="clickEffect">
                                  <p:stCondLst>
                                    <p:cond delay="0"/>
                                  </p:stCondLst>
                                  <p:childTnLst>
                                    <p:set>
                                      <p:cBhvr>
                                        <p:cTn id="36" dur="1" fill="hold">
                                          <p:stCondLst>
                                            <p:cond delay="0"/>
                                          </p:stCondLst>
                                        </p:cTn>
                                        <p:tgtEl>
                                          <p:spTgt spid="562"/>
                                        </p:tgtEl>
                                        <p:attrNameLst>
                                          <p:attrName>style.visibility</p:attrName>
                                        </p:attrNameLst>
                                      </p:cBhvr>
                                      <p:to>
                                        <p:strVal val="visible"/>
                                      </p:to>
                                    </p:set>
                                    <p:anim calcmode="lin" valueType="num">
                                      <p:cBhvr>
                                        <p:cTn id="37" dur="1000" fill="hold"/>
                                        <p:tgtEl>
                                          <p:spTgt spid="562"/>
                                        </p:tgtEl>
                                        <p:attrNameLst>
                                          <p:attrName>ppt_w</p:attrName>
                                        </p:attrNameLst>
                                      </p:cBhvr>
                                      <p:tavLst>
                                        <p:tav tm="0">
                                          <p:val>
                                            <p:fltVal val="0"/>
                                          </p:val>
                                        </p:tav>
                                        <p:tav tm="100000">
                                          <p:val>
                                            <p:strVal val="#ppt_w"/>
                                          </p:val>
                                        </p:tav>
                                      </p:tavLst>
                                    </p:anim>
                                    <p:anim calcmode="lin" valueType="num">
                                      <p:cBhvr>
                                        <p:cTn id="38" dur="1000" fill="hold"/>
                                        <p:tgtEl>
                                          <p:spTgt spid="562"/>
                                        </p:tgtEl>
                                        <p:attrNameLst>
                                          <p:attrName>ppt_h</p:attrName>
                                        </p:attrNameLst>
                                      </p:cBhvr>
                                      <p:tavLst>
                                        <p:tav tm="0">
                                          <p:val>
                                            <p:fltVal val="0"/>
                                          </p:val>
                                        </p:tav>
                                        <p:tav tm="100000">
                                          <p:val>
                                            <p:strVal val="#ppt_h"/>
                                          </p:val>
                                        </p:tav>
                                      </p:tavLst>
                                    </p:anim>
                                    <p:anim calcmode="lin" valueType="num">
                                      <p:cBhvr>
                                        <p:cTn id="39" dur="1000" fill="hold"/>
                                        <p:tgtEl>
                                          <p:spTgt spid="562"/>
                                        </p:tgtEl>
                                        <p:attrNameLst>
                                          <p:attrName>style.rotation</p:attrName>
                                        </p:attrNameLst>
                                      </p:cBhvr>
                                      <p:tavLst>
                                        <p:tav tm="0">
                                          <p:val>
                                            <p:fltVal val="90"/>
                                          </p:val>
                                        </p:tav>
                                        <p:tav tm="100000">
                                          <p:val>
                                            <p:fltVal val="0"/>
                                          </p:val>
                                        </p:tav>
                                      </p:tavLst>
                                    </p:anim>
                                    <p:animEffect transition="in" filter="fade">
                                      <p:cBhvr>
                                        <p:cTn id="40" dur="1000"/>
                                        <p:tgtEl>
                                          <p:spTgt spid="562"/>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589"/>
                                        </p:tgtEl>
                                        <p:attrNameLst>
                                          <p:attrName>style.visibility</p:attrName>
                                        </p:attrNameLst>
                                      </p:cBhvr>
                                      <p:to>
                                        <p:strVal val="visible"/>
                                      </p:to>
                                    </p:set>
                                    <p:anim calcmode="lin" valueType="num">
                                      <p:cBhvr>
                                        <p:cTn id="43" dur="1000" fill="hold"/>
                                        <p:tgtEl>
                                          <p:spTgt spid="589"/>
                                        </p:tgtEl>
                                        <p:attrNameLst>
                                          <p:attrName>ppt_w</p:attrName>
                                        </p:attrNameLst>
                                      </p:cBhvr>
                                      <p:tavLst>
                                        <p:tav tm="0">
                                          <p:val>
                                            <p:fltVal val="0"/>
                                          </p:val>
                                        </p:tav>
                                        <p:tav tm="100000">
                                          <p:val>
                                            <p:strVal val="#ppt_w"/>
                                          </p:val>
                                        </p:tav>
                                      </p:tavLst>
                                    </p:anim>
                                    <p:anim calcmode="lin" valueType="num">
                                      <p:cBhvr>
                                        <p:cTn id="44" dur="1000" fill="hold"/>
                                        <p:tgtEl>
                                          <p:spTgt spid="589"/>
                                        </p:tgtEl>
                                        <p:attrNameLst>
                                          <p:attrName>ppt_h</p:attrName>
                                        </p:attrNameLst>
                                      </p:cBhvr>
                                      <p:tavLst>
                                        <p:tav tm="0">
                                          <p:val>
                                            <p:fltVal val="0"/>
                                          </p:val>
                                        </p:tav>
                                        <p:tav tm="100000">
                                          <p:val>
                                            <p:strVal val="#ppt_h"/>
                                          </p:val>
                                        </p:tav>
                                      </p:tavLst>
                                    </p:anim>
                                    <p:anim calcmode="lin" valueType="num">
                                      <p:cBhvr>
                                        <p:cTn id="45" dur="1000" fill="hold"/>
                                        <p:tgtEl>
                                          <p:spTgt spid="589"/>
                                        </p:tgtEl>
                                        <p:attrNameLst>
                                          <p:attrName>style.rotation</p:attrName>
                                        </p:attrNameLst>
                                      </p:cBhvr>
                                      <p:tavLst>
                                        <p:tav tm="0">
                                          <p:val>
                                            <p:fltVal val="90"/>
                                          </p:val>
                                        </p:tav>
                                        <p:tav tm="100000">
                                          <p:val>
                                            <p:fltVal val="0"/>
                                          </p:val>
                                        </p:tav>
                                      </p:tavLst>
                                    </p:anim>
                                    <p:animEffect transition="in" filter="fade">
                                      <p:cBhvr>
                                        <p:cTn id="46" dur="1000"/>
                                        <p:tgtEl>
                                          <p:spTgt spid="589"/>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534"/>
                                        </p:tgtEl>
                                        <p:attrNameLst>
                                          <p:attrName>style.visibility</p:attrName>
                                        </p:attrNameLst>
                                      </p:cBhvr>
                                      <p:to>
                                        <p:strVal val="visible"/>
                                      </p:to>
                                    </p:set>
                                    <p:anim calcmode="lin" valueType="num">
                                      <p:cBhvr>
                                        <p:cTn id="49" dur="1000" fill="hold"/>
                                        <p:tgtEl>
                                          <p:spTgt spid="534"/>
                                        </p:tgtEl>
                                        <p:attrNameLst>
                                          <p:attrName>ppt_w</p:attrName>
                                        </p:attrNameLst>
                                      </p:cBhvr>
                                      <p:tavLst>
                                        <p:tav tm="0">
                                          <p:val>
                                            <p:fltVal val="0"/>
                                          </p:val>
                                        </p:tav>
                                        <p:tav tm="100000">
                                          <p:val>
                                            <p:strVal val="#ppt_w"/>
                                          </p:val>
                                        </p:tav>
                                      </p:tavLst>
                                    </p:anim>
                                    <p:anim calcmode="lin" valueType="num">
                                      <p:cBhvr>
                                        <p:cTn id="50" dur="1000" fill="hold"/>
                                        <p:tgtEl>
                                          <p:spTgt spid="534"/>
                                        </p:tgtEl>
                                        <p:attrNameLst>
                                          <p:attrName>ppt_h</p:attrName>
                                        </p:attrNameLst>
                                      </p:cBhvr>
                                      <p:tavLst>
                                        <p:tav tm="0">
                                          <p:val>
                                            <p:fltVal val="0"/>
                                          </p:val>
                                        </p:tav>
                                        <p:tav tm="100000">
                                          <p:val>
                                            <p:strVal val="#ppt_h"/>
                                          </p:val>
                                        </p:tav>
                                      </p:tavLst>
                                    </p:anim>
                                    <p:anim calcmode="lin" valueType="num">
                                      <p:cBhvr>
                                        <p:cTn id="51" dur="1000" fill="hold"/>
                                        <p:tgtEl>
                                          <p:spTgt spid="534"/>
                                        </p:tgtEl>
                                        <p:attrNameLst>
                                          <p:attrName>style.rotation</p:attrName>
                                        </p:attrNameLst>
                                      </p:cBhvr>
                                      <p:tavLst>
                                        <p:tav tm="0">
                                          <p:val>
                                            <p:fltVal val="90"/>
                                          </p:val>
                                        </p:tav>
                                        <p:tav tm="100000">
                                          <p:val>
                                            <p:fltVal val="0"/>
                                          </p:val>
                                        </p:tav>
                                      </p:tavLst>
                                    </p:anim>
                                    <p:animEffect transition="in" filter="fade">
                                      <p:cBhvr>
                                        <p:cTn id="52" dur="1000"/>
                                        <p:tgtEl>
                                          <p:spTgt spid="5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 grpId="0"/>
      <p:bldP spid="534" grpId="0"/>
      <p:bldP spid="588" grpId="0"/>
      <p:bldP spid="58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6" name="Google Shape;1049;p51">
            <a:extLst>
              <a:ext uri="{FF2B5EF4-FFF2-40B4-BE49-F238E27FC236}">
                <a16:creationId xmlns:a16="http://schemas.microsoft.com/office/drawing/2014/main" id="{8A69ADF3-F620-4D46-B1B9-E5A8F58F4930}"/>
              </a:ext>
            </a:extLst>
          </p:cNvPr>
          <p:cNvSpPr txBox="1">
            <a:spLocks/>
          </p:cNvSpPr>
          <p:nvPr/>
        </p:nvSpPr>
        <p:spPr>
          <a:xfrm>
            <a:off x="3234299" y="82800"/>
            <a:ext cx="2675400" cy="896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200" b="1">
                <a:solidFill>
                  <a:srgbClr val="E1D2EC"/>
                </a:solidFill>
                <a:latin typeface="Exo 2" pitchFamily="2" charset="0"/>
              </a:rPr>
              <a:t>Thành Viên</a:t>
            </a:r>
          </a:p>
        </p:txBody>
      </p:sp>
      <p:sp>
        <p:nvSpPr>
          <p:cNvPr id="7" name="Google Shape;1050;p51">
            <a:extLst>
              <a:ext uri="{FF2B5EF4-FFF2-40B4-BE49-F238E27FC236}">
                <a16:creationId xmlns:a16="http://schemas.microsoft.com/office/drawing/2014/main" id="{A2C0C4F8-01E7-4457-B211-79D613770A41}"/>
              </a:ext>
            </a:extLst>
          </p:cNvPr>
          <p:cNvSpPr txBox="1">
            <a:spLocks noGrp="1"/>
          </p:cNvSpPr>
          <p:nvPr>
            <p:ph type="ctrTitle"/>
          </p:nvPr>
        </p:nvSpPr>
        <p:spPr>
          <a:xfrm flipH="1">
            <a:off x="1771685" y="2456925"/>
            <a:ext cx="2315700" cy="99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a:latin typeface="Exo 2" pitchFamily="2" charset="0"/>
              </a:rPr>
              <a:t>Việt H</a:t>
            </a:r>
            <a:r>
              <a:rPr lang="vi-VN" b="1">
                <a:latin typeface="Exo 2" pitchFamily="2" charset="0"/>
              </a:rPr>
              <a:t>ư</a:t>
            </a:r>
            <a:r>
              <a:rPr lang="en-US" b="1">
                <a:latin typeface="Exo 2" pitchFamily="2" charset="0"/>
              </a:rPr>
              <a:t>ng</a:t>
            </a:r>
            <a:endParaRPr b="1">
              <a:latin typeface="Exo 2" pitchFamily="2" charset="0"/>
            </a:endParaRPr>
          </a:p>
        </p:txBody>
      </p:sp>
      <p:sp>
        <p:nvSpPr>
          <p:cNvPr id="9" name="Google Shape;1052;p51">
            <a:extLst>
              <a:ext uri="{FF2B5EF4-FFF2-40B4-BE49-F238E27FC236}">
                <a16:creationId xmlns:a16="http://schemas.microsoft.com/office/drawing/2014/main" id="{097375B1-87AD-4921-A66F-8EC53AC960C5}"/>
              </a:ext>
            </a:extLst>
          </p:cNvPr>
          <p:cNvSpPr/>
          <p:nvPr/>
        </p:nvSpPr>
        <p:spPr>
          <a:xfrm>
            <a:off x="2432712" y="1668584"/>
            <a:ext cx="975900" cy="9927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53;p51">
            <a:extLst>
              <a:ext uri="{FF2B5EF4-FFF2-40B4-BE49-F238E27FC236}">
                <a16:creationId xmlns:a16="http://schemas.microsoft.com/office/drawing/2014/main" id="{8FC34D89-3E2D-4F3E-83D3-CDCA429C727C}"/>
              </a:ext>
            </a:extLst>
          </p:cNvPr>
          <p:cNvSpPr/>
          <p:nvPr/>
        </p:nvSpPr>
        <p:spPr>
          <a:xfrm>
            <a:off x="5735390" y="1668584"/>
            <a:ext cx="975900" cy="9927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55;p51">
            <a:extLst>
              <a:ext uri="{FF2B5EF4-FFF2-40B4-BE49-F238E27FC236}">
                <a16:creationId xmlns:a16="http://schemas.microsoft.com/office/drawing/2014/main" id="{24FECA75-FF2F-400C-B461-2E65D68EFB36}"/>
              </a:ext>
            </a:extLst>
          </p:cNvPr>
          <p:cNvSpPr txBox="1">
            <a:spLocks/>
          </p:cNvSpPr>
          <p:nvPr/>
        </p:nvSpPr>
        <p:spPr>
          <a:xfrm flipH="1">
            <a:off x="5056615" y="2456925"/>
            <a:ext cx="2315700" cy="992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000" b="1">
                <a:solidFill>
                  <a:srgbClr val="E1D2EC"/>
                </a:solidFill>
                <a:latin typeface="Exo 2" pitchFamily="2" charset="0"/>
              </a:rPr>
              <a:t>Việt Đức</a:t>
            </a:r>
          </a:p>
        </p:txBody>
      </p:sp>
      <p:grpSp>
        <p:nvGrpSpPr>
          <p:cNvPr id="43" name="Google Shape;5530;p64">
            <a:extLst>
              <a:ext uri="{FF2B5EF4-FFF2-40B4-BE49-F238E27FC236}">
                <a16:creationId xmlns:a16="http://schemas.microsoft.com/office/drawing/2014/main" id="{1A065509-1748-403A-B321-897855D74003}"/>
              </a:ext>
            </a:extLst>
          </p:cNvPr>
          <p:cNvGrpSpPr/>
          <p:nvPr/>
        </p:nvGrpSpPr>
        <p:grpSpPr>
          <a:xfrm>
            <a:off x="2700542" y="1867542"/>
            <a:ext cx="457986" cy="521207"/>
            <a:chOff x="-56774108" y="1904075"/>
            <a:chExt cx="279625" cy="318225"/>
          </a:xfrm>
          <a:solidFill>
            <a:srgbClr val="BB4592"/>
          </a:solidFill>
        </p:grpSpPr>
        <p:sp>
          <p:nvSpPr>
            <p:cNvPr id="44" name="Google Shape;5531;p64">
              <a:extLst>
                <a:ext uri="{FF2B5EF4-FFF2-40B4-BE49-F238E27FC236}">
                  <a16:creationId xmlns:a16="http://schemas.microsoft.com/office/drawing/2014/main" id="{B4E8A558-73B2-4E85-AFE7-CDDEE375FFF6}"/>
                </a:ext>
              </a:extLst>
            </p:cNvPr>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532;p64">
              <a:extLst>
                <a:ext uri="{FF2B5EF4-FFF2-40B4-BE49-F238E27FC236}">
                  <a16:creationId xmlns:a16="http://schemas.microsoft.com/office/drawing/2014/main" id="{AB8A1F47-9797-4A9D-8088-D938F1EDBC8B}"/>
                </a:ext>
              </a:extLst>
            </p:cNvPr>
            <p:cNvSpPr/>
            <p:nvPr/>
          </p:nvSpPr>
          <p:spPr>
            <a:xfrm>
              <a:off x="-56774108"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5967;p64">
            <a:extLst>
              <a:ext uri="{FF2B5EF4-FFF2-40B4-BE49-F238E27FC236}">
                <a16:creationId xmlns:a16="http://schemas.microsoft.com/office/drawing/2014/main" id="{1A6CF7FB-FF3C-442F-BFF0-C6CE3251A05B}"/>
              </a:ext>
            </a:extLst>
          </p:cNvPr>
          <p:cNvGrpSpPr/>
          <p:nvPr/>
        </p:nvGrpSpPr>
        <p:grpSpPr>
          <a:xfrm>
            <a:off x="5956184" y="1880913"/>
            <a:ext cx="516562" cy="522979"/>
            <a:chOff x="1044400" y="2917425"/>
            <a:chExt cx="248125" cy="281550"/>
          </a:xfrm>
          <a:solidFill>
            <a:srgbClr val="BB4592"/>
          </a:solidFill>
        </p:grpSpPr>
        <p:sp>
          <p:nvSpPr>
            <p:cNvPr id="47" name="Google Shape;5968;p64">
              <a:extLst>
                <a:ext uri="{FF2B5EF4-FFF2-40B4-BE49-F238E27FC236}">
                  <a16:creationId xmlns:a16="http://schemas.microsoft.com/office/drawing/2014/main" id="{E4E2018B-05B5-4C72-85E4-EECBB4307ED6}"/>
                </a:ext>
              </a:extLst>
            </p:cNvPr>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grpFill/>
            <a:ln>
              <a:solidFill>
                <a:srgbClr val="BB459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969;p64">
              <a:extLst>
                <a:ext uri="{FF2B5EF4-FFF2-40B4-BE49-F238E27FC236}">
                  <a16:creationId xmlns:a16="http://schemas.microsoft.com/office/drawing/2014/main" id="{C7F9ADFD-9CD1-4BB1-AA60-590A31366A2D}"/>
                </a:ext>
              </a:extLst>
            </p:cNvPr>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grpFill/>
            <a:ln>
              <a:solidFill>
                <a:srgbClr val="BB459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970;p64">
              <a:extLst>
                <a:ext uri="{FF2B5EF4-FFF2-40B4-BE49-F238E27FC236}">
                  <a16:creationId xmlns:a16="http://schemas.microsoft.com/office/drawing/2014/main" id="{71CE4DAD-8839-42A8-B272-F624119EFE86}"/>
                </a:ext>
              </a:extLst>
            </p:cNvPr>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grpFill/>
            <a:ln>
              <a:solidFill>
                <a:srgbClr val="BB459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971;p64">
              <a:extLst>
                <a:ext uri="{FF2B5EF4-FFF2-40B4-BE49-F238E27FC236}">
                  <a16:creationId xmlns:a16="http://schemas.microsoft.com/office/drawing/2014/main" id="{6E88B757-83DE-4B05-9CCD-57D92F6A6ABC}"/>
                </a:ext>
              </a:extLst>
            </p:cNvPr>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grpFill/>
            <a:ln>
              <a:solidFill>
                <a:srgbClr val="BB459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972;p64">
              <a:extLst>
                <a:ext uri="{FF2B5EF4-FFF2-40B4-BE49-F238E27FC236}">
                  <a16:creationId xmlns:a16="http://schemas.microsoft.com/office/drawing/2014/main" id="{A8BA713E-5E8E-4EC3-8C65-F0A9E34535D1}"/>
                </a:ext>
              </a:extLst>
            </p:cNvPr>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grpFill/>
            <a:ln>
              <a:solidFill>
                <a:srgbClr val="BB4592"/>
              </a:solidFill>
            </a:ln>
          </p:spPr>
        </p:sp>
        <p:sp>
          <p:nvSpPr>
            <p:cNvPr id="52" name="Google Shape;5973;p64">
              <a:extLst>
                <a:ext uri="{FF2B5EF4-FFF2-40B4-BE49-F238E27FC236}">
                  <a16:creationId xmlns:a16="http://schemas.microsoft.com/office/drawing/2014/main" id="{602BBD6D-F394-4A7B-9B24-A997F1EBFA38}"/>
                </a:ext>
              </a:extLst>
            </p:cNvPr>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grpFill/>
            <a:ln>
              <a:solidFill>
                <a:srgbClr val="BB4592"/>
              </a:solidFill>
            </a:ln>
          </p:spPr>
        </p:sp>
        <p:sp>
          <p:nvSpPr>
            <p:cNvPr id="53" name="Google Shape;5974;p64">
              <a:extLst>
                <a:ext uri="{FF2B5EF4-FFF2-40B4-BE49-F238E27FC236}">
                  <a16:creationId xmlns:a16="http://schemas.microsoft.com/office/drawing/2014/main" id="{6E0C5A9A-A2A8-42F8-A933-C5BAC64504A8}"/>
                </a:ext>
              </a:extLst>
            </p:cNvPr>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grpFill/>
            <a:ln>
              <a:solidFill>
                <a:srgbClr val="BB4592"/>
              </a:solidFill>
            </a:ln>
          </p:spPr>
        </p:sp>
        <p:sp>
          <p:nvSpPr>
            <p:cNvPr id="54" name="Google Shape;5975;p64">
              <a:extLst>
                <a:ext uri="{FF2B5EF4-FFF2-40B4-BE49-F238E27FC236}">
                  <a16:creationId xmlns:a16="http://schemas.microsoft.com/office/drawing/2014/main" id="{50A24D83-8B2F-44E1-94D6-78AAEB20F3A8}"/>
                </a:ext>
              </a:extLst>
            </p:cNvPr>
            <p:cNvSpPr/>
            <p:nvPr/>
          </p:nvSpPr>
          <p:spPr>
            <a:xfrm>
              <a:off x="1205975" y="2965750"/>
              <a:ext cx="21000" cy="16200"/>
            </a:xfrm>
            <a:prstGeom prst="ellipse">
              <a:avLst/>
            </a:prstGeom>
            <a:grpFill/>
            <a:ln>
              <a:solidFill>
                <a:srgbClr val="BB459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976;p64">
              <a:extLst>
                <a:ext uri="{FF2B5EF4-FFF2-40B4-BE49-F238E27FC236}">
                  <a16:creationId xmlns:a16="http://schemas.microsoft.com/office/drawing/2014/main" id="{4A0FEE6A-9D5C-471E-857E-2A96D83D4FE5}"/>
                </a:ext>
              </a:extLst>
            </p:cNvPr>
            <p:cNvSpPr/>
            <p:nvPr/>
          </p:nvSpPr>
          <p:spPr>
            <a:xfrm>
              <a:off x="1082225" y="2937250"/>
              <a:ext cx="11400" cy="26400"/>
            </a:xfrm>
            <a:prstGeom prst="rect">
              <a:avLst/>
            </a:prstGeom>
            <a:grpFill/>
            <a:ln>
              <a:solidFill>
                <a:srgbClr val="BB459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83805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32" presetClass="emph" presetSubtype="0" fill="hold" nodeType="withEffect">
                                  <p:stCondLst>
                                    <p:cond delay="0"/>
                                  </p:stCondLst>
                                  <p:childTnLst>
                                    <p:animRot by="120000">
                                      <p:cBhvr>
                                        <p:cTn id="9" dur="100" fill="hold">
                                          <p:stCondLst>
                                            <p:cond delay="0"/>
                                          </p:stCondLst>
                                        </p:cTn>
                                        <p:tgtEl>
                                          <p:spTgt spid="43"/>
                                        </p:tgtEl>
                                        <p:attrNameLst>
                                          <p:attrName>r</p:attrName>
                                        </p:attrNameLst>
                                      </p:cBhvr>
                                    </p:animRot>
                                    <p:animRot by="-240000">
                                      <p:cBhvr>
                                        <p:cTn id="10" dur="200" fill="hold">
                                          <p:stCondLst>
                                            <p:cond delay="200"/>
                                          </p:stCondLst>
                                        </p:cTn>
                                        <p:tgtEl>
                                          <p:spTgt spid="43"/>
                                        </p:tgtEl>
                                        <p:attrNameLst>
                                          <p:attrName>r</p:attrName>
                                        </p:attrNameLst>
                                      </p:cBhvr>
                                    </p:animRot>
                                    <p:animRot by="240000">
                                      <p:cBhvr>
                                        <p:cTn id="11" dur="200" fill="hold">
                                          <p:stCondLst>
                                            <p:cond delay="400"/>
                                          </p:stCondLst>
                                        </p:cTn>
                                        <p:tgtEl>
                                          <p:spTgt spid="43"/>
                                        </p:tgtEl>
                                        <p:attrNameLst>
                                          <p:attrName>r</p:attrName>
                                        </p:attrNameLst>
                                      </p:cBhvr>
                                    </p:animRot>
                                    <p:animRot by="-240000">
                                      <p:cBhvr>
                                        <p:cTn id="12" dur="200" fill="hold">
                                          <p:stCondLst>
                                            <p:cond delay="600"/>
                                          </p:stCondLst>
                                        </p:cTn>
                                        <p:tgtEl>
                                          <p:spTgt spid="43"/>
                                        </p:tgtEl>
                                        <p:attrNameLst>
                                          <p:attrName>r</p:attrName>
                                        </p:attrNameLst>
                                      </p:cBhvr>
                                    </p:animRot>
                                    <p:animRot by="120000">
                                      <p:cBhvr>
                                        <p:cTn id="13" dur="200" fill="hold">
                                          <p:stCondLst>
                                            <p:cond delay="800"/>
                                          </p:stCondLst>
                                        </p:cTn>
                                        <p:tgtEl>
                                          <p:spTgt spid="43"/>
                                        </p:tgtEl>
                                        <p:attrNameLst>
                                          <p:attrName>r</p:attrName>
                                        </p:attrNameLst>
                                      </p:cBhvr>
                                    </p:animRot>
                                  </p:childTnLst>
                                </p:cTn>
                              </p:par>
                              <p:par>
                                <p:cTn id="14" presetID="42"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1000"/>
                                        <p:tgtEl>
                                          <p:spTgt spid="7"/>
                                        </p:tgtEl>
                                      </p:cBhvr>
                                    </p:animEffect>
                                    <p:anim calcmode="lin" valueType="num">
                                      <p:cBhvr>
                                        <p:cTn id="17" dur="1000" fill="hold"/>
                                        <p:tgtEl>
                                          <p:spTgt spid="7"/>
                                        </p:tgtEl>
                                        <p:attrNameLst>
                                          <p:attrName>ppt_x</p:attrName>
                                        </p:attrNameLst>
                                      </p:cBhvr>
                                      <p:tavLst>
                                        <p:tav tm="0">
                                          <p:val>
                                            <p:strVal val="#ppt_x"/>
                                          </p:val>
                                        </p:tav>
                                        <p:tav tm="100000">
                                          <p:val>
                                            <p:strVal val="#ppt_x"/>
                                          </p:val>
                                        </p:tav>
                                      </p:tavLst>
                                    </p:anim>
                                    <p:anim calcmode="lin" valueType="num">
                                      <p:cBhvr>
                                        <p:cTn id="1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2" presetClass="emph" presetSubtype="0" fill="hold" nodeType="clickEffect">
                                  <p:stCondLst>
                                    <p:cond delay="0"/>
                                  </p:stCondLst>
                                  <p:childTnLst>
                                    <p:animRot by="120000">
                                      <p:cBhvr>
                                        <p:cTn id="22" dur="100" fill="hold">
                                          <p:stCondLst>
                                            <p:cond delay="0"/>
                                          </p:stCondLst>
                                        </p:cTn>
                                        <p:tgtEl>
                                          <p:spTgt spid="46"/>
                                        </p:tgtEl>
                                        <p:attrNameLst>
                                          <p:attrName>r</p:attrName>
                                        </p:attrNameLst>
                                      </p:cBhvr>
                                    </p:animRot>
                                    <p:animRot by="-240000">
                                      <p:cBhvr>
                                        <p:cTn id="23" dur="200" fill="hold">
                                          <p:stCondLst>
                                            <p:cond delay="200"/>
                                          </p:stCondLst>
                                        </p:cTn>
                                        <p:tgtEl>
                                          <p:spTgt spid="46"/>
                                        </p:tgtEl>
                                        <p:attrNameLst>
                                          <p:attrName>r</p:attrName>
                                        </p:attrNameLst>
                                      </p:cBhvr>
                                    </p:animRot>
                                    <p:animRot by="240000">
                                      <p:cBhvr>
                                        <p:cTn id="24" dur="200" fill="hold">
                                          <p:stCondLst>
                                            <p:cond delay="400"/>
                                          </p:stCondLst>
                                        </p:cTn>
                                        <p:tgtEl>
                                          <p:spTgt spid="46"/>
                                        </p:tgtEl>
                                        <p:attrNameLst>
                                          <p:attrName>r</p:attrName>
                                        </p:attrNameLst>
                                      </p:cBhvr>
                                    </p:animRot>
                                    <p:animRot by="-240000">
                                      <p:cBhvr>
                                        <p:cTn id="25" dur="200" fill="hold">
                                          <p:stCondLst>
                                            <p:cond delay="600"/>
                                          </p:stCondLst>
                                        </p:cTn>
                                        <p:tgtEl>
                                          <p:spTgt spid="46"/>
                                        </p:tgtEl>
                                        <p:attrNameLst>
                                          <p:attrName>r</p:attrName>
                                        </p:attrNameLst>
                                      </p:cBhvr>
                                    </p:animRot>
                                    <p:animRot by="120000">
                                      <p:cBhvr>
                                        <p:cTn id="26" dur="200" fill="hold">
                                          <p:stCondLst>
                                            <p:cond delay="800"/>
                                          </p:stCondLst>
                                        </p:cTn>
                                        <p:tgtEl>
                                          <p:spTgt spid="46"/>
                                        </p:tgtEl>
                                        <p:attrNameLst>
                                          <p:attrName>r</p:attrName>
                                        </p:attrNameLst>
                                      </p:cBhvr>
                                    </p:animRot>
                                  </p:childTnLst>
                                </p:cTn>
                              </p:par>
                              <p:par>
                                <p:cTn id="27" presetID="42"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1000"/>
                                        <p:tgtEl>
                                          <p:spTgt spid="12"/>
                                        </p:tgtEl>
                                      </p:cBhvr>
                                    </p:animEffect>
                                    <p:anim calcmode="lin" valueType="num">
                                      <p:cBhvr>
                                        <p:cTn id="30" dur="1000" fill="hold"/>
                                        <p:tgtEl>
                                          <p:spTgt spid="12"/>
                                        </p:tgtEl>
                                        <p:attrNameLst>
                                          <p:attrName>ppt_x</p:attrName>
                                        </p:attrNameLst>
                                      </p:cBhvr>
                                      <p:tavLst>
                                        <p:tav tm="0">
                                          <p:val>
                                            <p:strVal val="#ppt_x"/>
                                          </p:val>
                                        </p:tav>
                                        <p:tav tm="100000">
                                          <p:val>
                                            <p:strVal val="#ppt_x"/>
                                          </p:val>
                                        </p:tav>
                                      </p:tavLst>
                                    </p:anim>
                                    <p:anim calcmode="lin" valueType="num">
                                      <p:cBhvr>
                                        <p:cTn id="3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13"/>
        <p:cNvGrpSpPr/>
        <p:nvPr/>
      </p:nvGrpSpPr>
      <p:grpSpPr>
        <a:xfrm>
          <a:off x="0" y="0"/>
          <a:ext cx="0" cy="0"/>
          <a:chOff x="0" y="0"/>
          <a:chExt cx="0" cy="0"/>
        </a:xfrm>
      </p:grpSpPr>
      <p:sp>
        <p:nvSpPr>
          <p:cNvPr id="1115" name="Google Shape;1115;p55"/>
          <p:cNvSpPr txBox="1">
            <a:spLocks noGrp="1"/>
          </p:cNvSpPr>
          <p:nvPr>
            <p:ph type="ctrTitle"/>
          </p:nvPr>
        </p:nvSpPr>
        <p:spPr>
          <a:xfrm flipH="1">
            <a:off x="1233575" y="346650"/>
            <a:ext cx="6493500" cy="188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THANKS</a:t>
            </a:r>
            <a:endParaRPr/>
          </a:p>
        </p:txBody>
      </p:sp>
      <p:pic>
        <p:nvPicPr>
          <p:cNvPr id="1116" name="Google Shape;1116;p55"/>
          <p:cNvPicPr preferRelativeResize="0"/>
          <p:nvPr/>
        </p:nvPicPr>
        <p:blipFill>
          <a:blip r:embed="rId3">
            <a:alphaModFix amt="58000"/>
          </a:blip>
          <a:stretch>
            <a:fillRect/>
          </a:stretch>
        </p:blipFill>
        <p:spPr>
          <a:xfrm rot="19059118">
            <a:off x="9339759" y="2533293"/>
            <a:ext cx="1226025" cy="342816"/>
          </a:xfrm>
          <a:prstGeom prst="rect">
            <a:avLst/>
          </a:prstGeom>
          <a:noFill/>
          <a:ln>
            <a:noFill/>
          </a:ln>
        </p:spPr>
      </p:pic>
      <p:pic>
        <p:nvPicPr>
          <p:cNvPr id="1117" name="Google Shape;1117;p55"/>
          <p:cNvPicPr preferRelativeResize="0"/>
          <p:nvPr/>
        </p:nvPicPr>
        <p:blipFill>
          <a:blip r:embed="rId4">
            <a:alphaModFix/>
          </a:blip>
          <a:stretch>
            <a:fillRect/>
          </a:stretch>
        </p:blipFill>
        <p:spPr>
          <a:xfrm rot="8934362" flipH="1">
            <a:off x="9144467" y="-582765"/>
            <a:ext cx="1282948" cy="358731"/>
          </a:xfrm>
          <a:prstGeom prst="rect">
            <a:avLst/>
          </a:prstGeom>
          <a:noFill/>
          <a:ln>
            <a:noFill/>
          </a:ln>
        </p:spPr>
      </p:pic>
      <p:pic>
        <p:nvPicPr>
          <p:cNvPr id="1118" name="Google Shape;1118;p55"/>
          <p:cNvPicPr preferRelativeResize="0"/>
          <p:nvPr/>
        </p:nvPicPr>
        <p:blipFill>
          <a:blip r:embed="rId5">
            <a:alphaModFix amt="86000"/>
          </a:blip>
          <a:stretch>
            <a:fillRect/>
          </a:stretch>
        </p:blipFill>
        <p:spPr>
          <a:xfrm>
            <a:off x="-371475" y="270451"/>
            <a:ext cx="1172850" cy="883542"/>
          </a:xfrm>
          <a:prstGeom prst="rect">
            <a:avLst/>
          </a:prstGeom>
          <a:noFill/>
          <a:ln>
            <a:noFill/>
          </a:ln>
        </p:spPr>
      </p:pic>
      <p:pic>
        <p:nvPicPr>
          <p:cNvPr id="1119" name="Google Shape;1119;p55"/>
          <p:cNvPicPr preferRelativeResize="0"/>
          <p:nvPr/>
        </p:nvPicPr>
        <p:blipFill>
          <a:blip r:embed="rId6">
            <a:alphaModFix amt="81000"/>
          </a:blip>
          <a:stretch>
            <a:fillRect/>
          </a:stretch>
        </p:blipFill>
        <p:spPr>
          <a:xfrm rot="-1777872">
            <a:off x="2323575" y="4307600"/>
            <a:ext cx="680551" cy="714375"/>
          </a:xfrm>
          <a:prstGeom prst="rect">
            <a:avLst/>
          </a:prstGeom>
          <a:noFill/>
          <a:ln>
            <a:noFill/>
          </a:ln>
        </p:spPr>
      </p:pic>
      <p:pic>
        <p:nvPicPr>
          <p:cNvPr id="1120" name="Google Shape;1120;p55"/>
          <p:cNvPicPr preferRelativeResize="0"/>
          <p:nvPr/>
        </p:nvPicPr>
        <p:blipFill>
          <a:blip r:embed="rId7">
            <a:alphaModFix/>
          </a:blip>
          <a:stretch>
            <a:fillRect/>
          </a:stretch>
        </p:blipFill>
        <p:spPr>
          <a:xfrm rot="8690084">
            <a:off x="9415052" y="354461"/>
            <a:ext cx="1370699" cy="358772"/>
          </a:xfrm>
          <a:prstGeom prst="rect">
            <a:avLst/>
          </a:prstGeom>
          <a:noFill/>
          <a:ln>
            <a:noFill/>
          </a:ln>
        </p:spPr>
      </p:pic>
      <p:pic>
        <p:nvPicPr>
          <p:cNvPr id="1121" name="Google Shape;1121;p55"/>
          <p:cNvPicPr preferRelativeResize="0"/>
          <p:nvPr/>
        </p:nvPicPr>
        <p:blipFill>
          <a:blip r:embed="rId7">
            <a:alphaModFix/>
          </a:blip>
          <a:stretch>
            <a:fillRect/>
          </a:stretch>
        </p:blipFill>
        <p:spPr>
          <a:xfrm rot="8387970">
            <a:off x="9155567" y="4108288"/>
            <a:ext cx="1370699" cy="358772"/>
          </a:xfrm>
          <a:prstGeom prst="rect">
            <a:avLst/>
          </a:prstGeom>
          <a:noFill/>
          <a:ln>
            <a:noFill/>
          </a:ln>
        </p:spPr>
      </p:pic>
      <p:pic>
        <p:nvPicPr>
          <p:cNvPr id="1122" name="Google Shape;1122;p55"/>
          <p:cNvPicPr preferRelativeResize="0"/>
          <p:nvPr/>
        </p:nvPicPr>
        <p:blipFill>
          <a:blip r:embed="rId8">
            <a:alphaModFix/>
          </a:blip>
          <a:stretch>
            <a:fillRect/>
          </a:stretch>
        </p:blipFill>
        <p:spPr>
          <a:xfrm rot="1569314">
            <a:off x="1257849" y="486848"/>
            <a:ext cx="2158348" cy="1373826"/>
          </a:xfrm>
          <a:prstGeom prst="rect">
            <a:avLst/>
          </a:prstGeom>
          <a:noFill/>
          <a:ln>
            <a:noFill/>
          </a:ln>
        </p:spPr>
      </p:pic>
      <p:pic>
        <p:nvPicPr>
          <p:cNvPr id="1123" name="Google Shape;1123;p55"/>
          <p:cNvPicPr preferRelativeResize="0"/>
          <p:nvPr/>
        </p:nvPicPr>
        <p:blipFill>
          <a:blip r:embed="rId7">
            <a:alphaModFix/>
          </a:blip>
          <a:stretch>
            <a:fillRect/>
          </a:stretch>
        </p:blipFill>
        <p:spPr>
          <a:xfrm rot="9299076">
            <a:off x="3467901" y="-739458"/>
            <a:ext cx="1370699" cy="358772"/>
          </a:xfrm>
          <a:prstGeom prst="rect">
            <a:avLst/>
          </a:prstGeom>
          <a:noFill/>
          <a:ln>
            <a:noFill/>
          </a:ln>
        </p:spPr>
      </p:pic>
      <p:pic>
        <p:nvPicPr>
          <p:cNvPr id="1124" name="Google Shape;1124;p55"/>
          <p:cNvPicPr preferRelativeResize="0"/>
          <p:nvPr/>
        </p:nvPicPr>
        <p:blipFill>
          <a:blip r:embed="rId3">
            <a:alphaModFix amt="58000"/>
          </a:blip>
          <a:stretch>
            <a:fillRect/>
          </a:stretch>
        </p:blipFill>
        <p:spPr>
          <a:xfrm rot="-2097048">
            <a:off x="5828665" y="-731480"/>
            <a:ext cx="1226025" cy="342816"/>
          </a:xfrm>
          <a:prstGeom prst="rect">
            <a:avLst/>
          </a:prstGeom>
          <a:noFill/>
          <a:ln>
            <a:noFill/>
          </a:ln>
        </p:spPr>
      </p:pic>
      <p:pic>
        <p:nvPicPr>
          <p:cNvPr id="1125" name="Google Shape;1125;p55"/>
          <p:cNvPicPr preferRelativeResize="0"/>
          <p:nvPr/>
        </p:nvPicPr>
        <p:blipFill>
          <a:blip r:embed="rId9">
            <a:alphaModFix/>
          </a:blip>
          <a:stretch>
            <a:fillRect/>
          </a:stretch>
        </p:blipFill>
        <p:spPr>
          <a:xfrm>
            <a:off x="5233537" y="1371872"/>
            <a:ext cx="2823821" cy="2184577"/>
          </a:xfrm>
          <a:prstGeom prst="rect">
            <a:avLst/>
          </a:prstGeom>
          <a:noFill/>
          <a:ln>
            <a:noFill/>
          </a:ln>
        </p:spPr>
      </p:pic>
    </p:spTree>
    <p:extLst>
      <p:ext uri="{BB962C8B-B14F-4D97-AF65-F5344CB8AC3E}">
        <p14:creationId xmlns:p14="http://schemas.microsoft.com/office/powerpoint/2010/main" val="2707693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115"/>
                                        </p:tgtEl>
                                        <p:attrNameLst>
                                          <p:attrName>style.visibility</p:attrName>
                                        </p:attrNameLst>
                                      </p:cBhvr>
                                      <p:to>
                                        <p:strVal val="visible"/>
                                      </p:to>
                                    </p:set>
                                    <p:anim calcmode="lin" valueType="num">
                                      <p:cBhvr additive="base">
                                        <p:cTn id="7" dur="500" fill="hold"/>
                                        <p:tgtEl>
                                          <p:spTgt spid="1115"/>
                                        </p:tgtEl>
                                        <p:attrNameLst>
                                          <p:attrName>ppt_x</p:attrName>
                                        </p:attrNameLst>
                                      </p:cBhvr>
                                      <p:tavLst>
                                        <p:tav tm="0">
                                          <p:val>
                                            <p:strVal val="#ppt_x"/>
                                          </p:val>
                                        </p:tav>
                                        <p:tav tm="100000">
                                          <p:val>
                                            <p:strVal val="#ppt_x"/>
                                          </p:val>
                                        </p:tav>
                                      </p:tavLst>
                                    </p:anim>
                                    <p:anim calcmode="lin" valueType="num">
                                      <p:cBhvr additive="base">
                                        <p:cTn id="8" dur="500" fill="hold"/>
                                        <p:tgtEl>
                                          <p:spTgt spid="1115"/>
                                        </p:tgtEl>
                                        <p:attrNameLst>
                                          <p:attrName>ppt_y</p:attrName>
                                        </p:attrNameLst>
                                      </p:cBhvr>
                                      <p:tavLst>
                                        <p:tav tm="0">
                                          <p:val>
                                            <p:strVal val="1+#ppt_h/2"/>
                                          </p:val>
                                        </p:tav>
                                        <p:tav tm="100000">
                                          <p:val>
                                            <p:strVal val="#ppt_y"/>
                                          </p:val>
                                        </p:tav>
                                      </p:tavLst>
                                    </p:anim>
                                  </p:childTnLst>
                                </p:cTn>
                              </p:par>
                              <p:par>
                                <p:cTn id="9" presetID="42" presetClass="path" presetSubtype="0" accel="50000" decel="50000" fill="hold" nodeType="withEffect">
                                  <p:stCondLst>
                                    <p:cond delay="0"/>
                                  </p:stCondLst>
                                  <p:childTnLst>
                                    <p:animMotion origin="layout" path="M -3.88889E-6 -1.7284E-6 L -0.93958 1.19074 " pathEditMode="relative" rAng="0" ptsTypes="AA">
                                      <p:cBhvr>
                                        <p:cTn id="10" dur="2300" fill="hold"/>
                                        <p:tgtEl>
                                          <p:spTgt spid="1117"/>
                                        </p:tgtEl>
                                        <p:attrNameLst>
                                          <p:attrName>ppt_x</p:attrName>
                                          <p:attrName>ppt_y</p:attrName>
                                        </p:attrNameLst>
                                      </p:cBhvr>
                                      <p:rCtr x="-46979" y="59537"/>
                                    </p:animMotion>
                                  </p:childTnLst>
                                </p:cTn>
                              </p:par>
                              <p:par>
                                <p:cTn id="11" presetID="42" presetClass="path" presetSubtype="0" accel="50000" decel="50000" fill="hold" nodeType="withEffect">
                                  <p:stCondLst>
                                    <p:cond delay="0"/>
                                  </p:stCondLst>
                                  <p:childTnLst>
                                    <p:animMotion origin="layout" path="M 0.00417 -0.00432 L -0.87968 1.11852 " pathEditMode="relative" rAng="0" ptsTypes="AA">
                                      <p:cBhvr>
                                        <p:cTn id="12" dur="1800" fill="hold"/>
                                        <p:tgtEl>
                                          <p:spTgt spid="1120"/>
                                        </p:tgtEl>
                                        <p:attrNameLst>
                                          <p:attrName>ppt_x</p:attrName>
                                          <p:attrName>ppt_y</p:attrName>
                                        </p:attrNameLst>
                                      </p:cBhvr>
                                      <p:rCtr x="-44201" y="56142"/>
                                    </p:animMotion>
                                  </p:childTnLst>
                                </p:cTn>
                              </p:par>
                              <p:par>
                                <p:cTn id="13" presetID="42" presetClass="path" presetSubtype="0" accel="50000" decel="50000" fill="hold" nodeType="withEffect">
                                  <p:stCondLst>
                                    <p:cond delay="0"/>
                                  </p:stCondLst>
                                  <p:childTnLst>
                                    <p:animMotion origin="layout" path="M -0.00122 -0.02593 L -0.40799 0.57993 " pathEditMode="relative" rAng="0" ptsTypes="AA">
                                      <p:cBhvr>
                                        <p:cTn id="14" dur="1800" fill="hold"/>
                                        <p:tgtEl>
                                          <p:spTgt spid="1116"/>
                                        </p:tgtEl>
                                        <p:attrNameLst>
                                          <p:attrName>ppt_x</p:attrName>
                                          <p:attrName>ppt_y</p:attrName>
                                        </p:attrNameLst>
                                      </p:cBhvr>
                                      <p:rCtr x="-20347" y="30278"/>
                                    </p:animMotion>
                                  </p:childTnLst>
                                </p:cTn>
                              </p:par>
                              <p:par>
                                <p:cTn id="15" presetID="42" presetClass="path" presetSubtype="0" accel="50000" decel="50000" fill="hold" nodeType="withEffect">
                                  <p:stCondLst>
                                    <p:cond delay="0"/>
                                  </p:stCondLst>
                                  <p:childTnLst>
                                    <p:animMotion origin="layout" path="M -0.1658 -0.97994 L -1.16268 0.14414 " pathEditMode="relative" rAng="0" ptsTypes="AA">
                                      <p:cBhvr>
                                        <p:cTn id="16" dur="1100" fill="hold"/>
                                        <p:tgtEl>
                                          <p:spTgt spid="1121"/>
                                        </p:tgtEl>
                                        <p:attrNameLst>
                                          <p:attrName>ppt_x</p:attrName>
                                          <p:attrName>ppt_y</p:attrName>
                                        </p:attrNameLst>
                                      </p:cBhvr>
                                      <p:rCtr x="-49844" y="56204"/>
                                    </p:animMotion>
                                  </p:childTnLst>
                                </p:cTn>
                              </p:par>
                              <p:par>
                                <p:cTn id="17" presetID="42" presetClass="path" presetSubtype="0" accel="50000" decel="50000" fill="hold" nodeType="withEffect">
                                  <p:stCondLst>
                                    <p:cond delay="0"/>
                                  </p:stCondLst>
                                  <p:childTnLst>
                                    <p:animMotion origin="layout" path="M -3.88889E-6 6.17284E-7 L -0.77639 0.88673 " pathEditMode="relative" rAng="0" ptsTypes="AA">
                                      <p:cBhvr>
                                        <p:cTn id="18" dur="1400" fill="hold"/>
                                        <p:tgtEl>
                                          <p:spTgt spid="1124"/>
                                        </p:tgtEl>
                                        <p:attrNameLst>
                                          <p:attrName>ppt_x</p:attrName>
                                          <p:attrName>ppt_y</p:attrName>
                                        </p:attrNameLst>
                                      </p:cBhvr>
                                      <p:rCtr x="-38819" y="44321"/>
                                    </p:animMotion>
                                  </p:childTnLst>
                                </p:cTn>
                              </p:par>
                              <p:par>
                                <p:cTn id="19" presetID="42" presetClass="path" presetSubtype="0" accel="50000" decel="50000" fill="hold" nodeType="withEffect">
                                  <p:stCondLst>
                                    <p:cond delay="0"/>
                                  </p:stCondLst>
                                  <p:childTnLst>
                                    <p:animMotion origin="layout" path="M 3.33333E-6 6.17284E-7 L -0.54584 0.59043 " pathEditMode="relative" rAng="0" ptsTypes="AA">
                                      <p:cBhvr>
                                        <p:cTn id="20" dur="2500" fill="hold"/>
                                        <p:tgtEl>
                                          <p:spTgt spid="1123"/>
                                        </p:tgtEl>
                                        <p:attrNameLst>
                                          <p:attrName>ppt_x</p:attrName>
                                          <p:attrName>ppt_y</p:attrName>
                                        </p:attrNameLst>
                                      </p:cBhvr>
                                      <p:rCtr x="-27292" y="29506"/>
                                    </p:animMotion>
                                  </p:childTnLst>
                                </p:cTn>
                              </p:par>
                              <p:par>
                                <p:cTn id="21" presetID="32" presetClass="emph" presetSubtype="0" fill="hold" nodeType="withEffect">
                                  <p:stCondLst>
                                    <p:cond delay="0"/>
                                  </p:stCondLst>
                                  <p:childTnLst>
                                    <p:animRot by="120000">
                                      <p:cBhvr>
                                        <p:cTn id="22" dur="100" fill="hold">
                                          <p:stCondLst>
                                            <p:cond delay="0"/>
                                          </p:stCondLst>
                                        </p:cTn>
                                        <p:tgtEl>
                                          <p:spTgt spid="1125"/>
                                        </p:tgtEl>
                                        <p:attrNameLst>
                                          <p:attrName>r</p:attrName>
                                        </p:attrNameLst>
                                      </p:cBhvr>
                                    </p:animRot>
                                    <p:animRot by="-240000">
                                      <p:cBhvr>
                                        <p:cTn id="23" dur="200" fill="hold">
                                          <p:stCondLst>
                                            <p:cond delay="200"/>
                                          </p:stCondLst>
                                        </p:cTn>
                                        <p:tgtEl>
                                          <p:spTgt spid="1125"/>
                                        </p:tgtEl>
                                        <p:attrNameLst>
                                          <p:attrName>r</p:attrName>
                                        </p:attrNameLst>
                                      </p:cBhvr>
                                    </p:animRot>
                                    <p:animRot by="240000">
                                      <p:cBhvr>
                                        <p:cTn id="24" dur="200" fill="hold">
                                          <p:stCondLst>
                                            <p:cond delay="400"/>
                                          </p:stCondLst>
                                        </p:cTn>
                                        <p:tgtEl>
                                          <p:spTgt spid="1125"/>
                                        </p:tgtEl>
                                        <p:attrNameLst>
                                          <p:attrName>r</p:attrName>
                                        </p:attrNameLst>
                                      </p:cBhvr>
                                    </p:animRot>
                                    <p:animRot by="-240000">
                                      <p:cBhvr>
                                        <p:cTn id="25" dur="200" fill="hold">
                                          <p:stCondLst>
                                            <p:cond delay="600"/>
                                          </p:stCondLst>
                                        </p:cTn>
                                        <p:tgtEl>
                                          <p:spTgt spid="1125"/>
                                        </p:tgtEl>
                                        <p:attrNameLst>
                                          <p:attrName>r</p:attrName>
                                        </p:attrNameLst>
                                      </p:cBhvr>
                                    </p:animRot>
                                    <p:animRot by="120000">
                                      <p:cBhvr>
                                        <p:cTn id="26" dur="200" fill="hold">
                                          <p:stCondLst>
                                            <p:cond delay="800"/>
                                          </p:stCondLst>
                                        </p:cTn>
                                        <p:tgtEl>
                                          <p:spTgt spid="1125"/>
                                        </p:tgtEl>
                                        <p:attrNameLst>
                                          <p:attrName>r</p:attrName>
                                        </p:attrNameLst>
                                      </p:cBhvr>
                                    </p:animRot>
                                  </p:childTnLst>
                                </p:cTn>
                              </p:par>
                              <p:par>
                                <p:cTn id="27" presetID="32" presetClass="emph" presetSubtype="0" fill="hold" nodeType="withEffect">
                                  <p:stCondLst>
                                    <p:cond delay="0"/>
                                  </p:stCondLst>
                                  <p:childTnLst>
                                    <p:animRot by="120000">
                                      <p:cBhvr>
                                        <p:cTn id="28" dur="100" fill="hold">
                                          <p:stCondLst>
                                            <p:cond delay="0"/>
                                          </p:stCondLst>
                                        </p:cTn>
                                        <p:tgtEl>
                                          <p:spTgt spid="1122"/>
                                        </p:tgtEl>
                                        <p:attrNameLst>
                                          <p:attrName>r</p:attrName>
                                        </p:attrNameLst>
                                      </p:cBhvr>
                                    </p:animRot>
                                    <p:animRot by="-240000">
                                      <p:cBhvr>
                                        <p:cTn id="29" dur="200" fill="hold">
                                          <p:stCondLst>
                                            <p:cond delay="200"/>
                                          </p:stCondLst>
                                        </p:cTn>
                                        <p:tgtEl>
                                          <p:spTgt spid="1122"/>
                                        </p:tgtEl>
                                        <p:attrNameLst>
                                          <p:attrName>r</p:attrName>
                                        </p:attrNameLst>
                                      </p:cBhvr>
                                    </p:animRot>
                                    <p:animRot by="240000">
                                      <p:cBhvr>
                                        <p:cTn id="30" dur="200" fill="hold">
                                          <p:stCondLst>
                                            <p:cond delay="400"/>
                                          </p:stCondLst>
                                        </p:cTn>
                                        <p:tgtEl>
                                          <p:spTgt spid="1122"/>
                                        </p:tgtEl>
                                        <p:attrNameLst>
                                          <p:attrName>r</p:attrName>
                                        </p:attrNameLst>
                                      </p:cBhvr>
                                    </p:animRot>
                                    <p:animRot by="-240000">
                                      <p:cBhvr>
                                        <p:cTn id="31" dur="200" fill="hold">
                                          <p:stCondLst>
                                            <p:cond delay="600"/>
                                          </p:stCondLst>
                                        </p:cTn>
                                        <p:tgtEl>
                                          <p:spTgt spid="1122"/>
                                        </p:tgtEl>
                                        <p:attrNameLst>
                                          <p:attrName>r</p:attrName>
                                        </p:attrNameLst>
                                      </p:cBhvr>
                                    </p:animRot>
                                    <p:animRot by="120000">
                                      <p:cBhvr>
                                        <p:cTn id="32" dur="200" fill="hold">
                                          <p:stCondLst>
                                            <p:cond delay="800"/>
                                          </p:stCondLst>
                                        </p:cTn>
                                        <p:tgtEl>
                                          <p:spTgt spid="1122"/>
                                        </p:tgtEl>
                                        <p:attrNameLst>
                                          <p:attrName>r</p:attrName>
                                        </p:attrNameLst>
                                      </p:cBhvr>
                                    </p:animRot>
                                  </p:childTnLst>
                                </p:cTn>
                              </p:par>
                              <p:par>
                                <p:cTn id="33" presetID="32" presetClass="emph" presetSubtype="0" fill="hold" nodeType="withEffect">
                                  <p:stCondLst>
                                    <p:cond delay="0"/>
                                  </p:stCondLst>
                                  <p:childTnLst>
                                    <p:animRot by="120000">
                                      <p:cBhvr>
                                        <p:cTn id="34" dur="100" fill="hold">
                                          <p:stCondLst>
                                            <p:cond delay="0"/>
                                          </p:stCondLst>
                                        </p:cTn>
                                        <p:tgtEl>
                                          <p:spTgt spid="1125"/>
                                        </p:tgtEl>
                                        <p:attrNameLst>
                                          <p:attrName>r</p:attrName>
                                        </p:attrNameLst>
                                      </p:cBhvr>
                                    </p:animRot>
                                    <p:animRot by="-240000">
                                      <p:cBhvr>
                                        <p:cTn id="35" dur="200" fill="hold">
                                          <p:stCondLst>
                                            <p:cond delay="200"/>
                                          </p:stCondLst>
                                        </p:cTn>
                                        <p:tgtEl>
                                          <p:spTgt spid="1125"/>
                                        </p:tgtEl>
                                        <p:attrNameLst>
                                          <p:attrName>r</p:attrName>
                                        </p:attrNameLst>
                                      </p:cBhvr>
                                    </p:animRot>
                                    <p:animRot by="240000">
                                      <p:cBhvr>
                                        <p:cTn id="36" dur="200" fill="hold">
                                          <p:stCondLst>
                                            <p:cond delay="400"/>
                                          </p:stCondLst>
                                        </p:cTn>
                                        <p:tgtEl>
                                          <p:spTgt spid="1125"/>
                                        </p:tgtEl>
                                        <p:attrNameLst>
                                          <p:attrName>r</p:attrName>
                                        </p:attrNameLst>
                                      </p:cBhvr>
                                    </p:animRot>
                                    <p:animRot by="-240000">
                                      <p:cBhvr>
                                        <p:cTn id="37" dur="200" fill="hold">
                                          <p:stCondLst>
                                            <p:cond delay="600"/>
                                          </p:stCondLst>
                                        </p:cTn>
                                        <p:tgtEl>
                                          <p:spTgt spid="1125"/>
                                        </p:tgtEl>
                                        <p:attrNameLst>
                                          <p:attrName>r</p:attrName>
                                        </p:attrNameLst>
                                      </p:cBhvr>
                                    </p:animRot>
                                    <p:animRot by="120000">
                                      <p:cBhvr>
                                        <p:cTn id="38" dur="200" fill="hold">
                                          <p:stCondLst>
                                            <p:cond delay="800"/>
                                          </p:stCondLst>
                                        </p:cTn>
                                        <p:tgtEl>
                                          <p:spTgt spid="1125"/>
                                        </p:tgtEl>
                                        <p:attrNameLst>
                                          <p:attrName>r</p:attrName>
                                        </p:attrNameLst>
                                      </p:cBhvr>
                                    </p:animRot>
                                  </p:childTnLst>
                                </p:cTn>
                              </p:par>
                              <p:par>
                                <p:cTn id="39" presetID="32" presetClass="emph" presetSubtype="0" fill="hold" nodeType="withEffect">
                                  <p:stCondLst>
                                    <p:cond delay="0"/>
                                  </p:stCondLst>
                                  <p:childTnLst>
                                    <p:animRot by="120000">
                                      <p:cBhvr>
                                        <p:cTn id="40" dur="100" fill="hold">
                                          <p:stCondLst>
                                            <p:cond delay="0"/>
                                          </p:stCondLst>
                                        </p:cTn>
                                        <p:tgtEl>
                                          <p:spTgt spid="1122"/>
                                        </p:tgtEl>
                                        <p:attrNameLst>
                                          <p:attrName>r</p:attrName>
                                        </p:attrNameLst>
                                      </p:cBhvr>
                                    </p:animRot>
                                    <p:animRot by="-240000">
                                      <p:cBhvr>
                                        <p:cTn id="41" dur="200" fill="hold">
                                          <p:stCondLst>
                                            <p:cond delay="200"/>
                                          </p:stCondLst>
                                        </p:cTn>
                                        <p:tgtEl>
                                          <p:spTgt spid="1122"/>
                                        </p:tgtEl>
                                        <p:attrNameLst>
                                          <p:attrName>r</p:attrName>
                                        </p:attrNameLst>
                                      </p:cBhvr>
                                    </p:animRot>
                                    <p:animRot by="240000">
                                      <p:cBhvr>
                                        <p:cTn id="42" dur="200" fill="hold">
                                          <p:stCondLst>
                                            <p:cond delay="400"/>
                                          </p:stCondLst>
                                        </p:cTn>
                                        <p:tgtEl>
                                          <p:spTgt spid="1122"/>
                                        </p:tgtEl>
                                        <p:attrNameLst>
                                          <p:attrName>r</p:attrName>
                                        </p:attrNameLst>
                                      </p:cBhvr>
                                    </p:animRot>
                                    <p:animRot by="-240000">
                                      <p:cBhvr>
                                        <p:cTn id="43" dur="200" fill="hold">
                                          <p:stCondLst>
                                            <p:cond delay="600"/>
                                          </p:stCondLst>
                                        </p:cTn>
                                        <p:tgtEl>
                                          <p:spTgt spid="1122"/>
                                        </p:tgtEl>
                                        <p:attrNameLst>
                                          <p:attrName>r</p:attrName>
                                        </p:attrNameLst>
                                      </p:cBhvr>
                                    </p:animRot>
                                    <p:animRot by="120000">
                                      <p:cBhvr>
                                        <p:cTn id="44" dur="200" fill="hold">
                                          <p:stCondLst>
                                            <p:cond delay="800"/>
                                          </p:stCondLst>
                                        </p:cTn>
                                        <p:tgtEl>
                                          <p:spTgt spid="11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29"/>
          <p:cNvPicPr preferRelativeResize="0"/>
          <p:nvPr/>
        </p:nvPicPr>
        <p:blipFill>
          <a:blip r:embed="rId3">
            <a:alphaModFix/>
          </a:blip>
          <a:stretch>
            <a:fillRect/>
          </a:stretch>
        </p:blipFill>
        <p:spPr>
          <a:xfrm rot="321817">
            <a:off x="2344100" y="1634475"/>
            <a:ext cx="3894775" cy="2926352"/>
          </a:xfrm>
          <a:prstGeom prst="rect">
            <a:avLst/>
          </a:prstGeom>
          <a:noFill/>
          <a:ln>
            <a:noFill/>
          </a:ln>
        </p:spPr>
      </p:pic>
      <p:sp>
        <p:nvSpPr>
          <p:cNvPr id="212" name="Google Shape;212;p29"/>
          <p:cNvSpPr txBox="1">
            <a:spLocks noGrp="1"/>
          </p:cNvSpPr>
          <p:nvPr>
            <p:ph type="ctrTitle"/>
          </p:nvPr>
        </p:nvSpPr>
        <p:spPr>
          <a:xfrm flipH="1">
            <a:off x="1325250" y="-34350"/>
            <a:ext cx="6493500" cy="188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WHOA!</a:t>
            </a:r>
            <a:endParaRPr/>
          </a:p>
        </p:txBody>
      </p:sp>
      <p:sp>
        <p:nvSpPr>
          <p:cNvPr id="213" name="Google Shape;213;p29"/>
          <p:cNvSpPr txBox="1">
            <a:spLocks noGrp="1"/>
          </p:cNvSpPr>
          <p:nvPr>
            <p:ph type="subTitle" idx="1"/>
          </p:nvPr>
        </p:nvSpPr>
        <p:spPr>
          <a:xfrm flipH="1">
            <a:off x="1499329" y="3097651"/>
            <a:ext cx="6145341" cy="670500"/>
          </a:xfrm>
          <a:prstGeom prst="rect">
            <a:avLst/>
          </a:prstGeom>
        </p:spPr>
        <p:txBody>
          <a:bodyPr spcFirstLastPara="1" wrap="square" lIns="91425" tIns="91425" rIns="91425" bIns="91425" anchor="ctr" anchorCtr="0">
            <a:noAutofit/>
          </a:bodyPr>
          <a:lstStyle/>
          <a:p>
            <a:pPr marL="0" lvl="0" indent="0"/>
            <a:r>
              <a:rPr lang="en-US" sz="1400" b="1">
                <a:latin typeface="Roboto" panose="02000000000000000000" pitchFamily="2" charset="0"/>
                <a:ea typeface="Roboto" panose="02000000000000000000" pitchFamily="2" charset="0"/>
                <a:cs typeface="Roboto" panose="02000000000000000000" pitchFamily="2" charset="0"/>
              </a:rPr>
              <a:t>Redaxscript</a:t>
            </a:r>
            <a:r>
              <a:rPr lang="en-US" sz="1400">
                <a:latin typeface="Roboto" panose="02000000000000000000" pitchFamily="2" charset="0"/>
                <a:ea typeface="Roboto" panose="02000000000000000000" pitchFamily="2" charset="0"/>
                <a:cs typeface="Roboto" panose="02000000000000000000" pitchFamily="2" charset="0"/>
              </a:rPr>
              <a:t> là một hệ thống quản lý nội dung (CMS) hiện đại, siêu nhẹ và có mọi thứ bạn cần để xây dựng trang web để quản lý nội dung của bạn</a:t>
            </a:r>
            <a:endParaRPr sz="1400">
              <a:latin typeface="Roboto" panose="02000000000000000000" pitchFamily="2" charset="0"/>
              <a:ea typeface="Roboto" panose="02000000000000000000" pitchFamily="2" charset="0"/>
              <a:cs typeface="Roboto" panose="02000000000000000000" pitchFamily="2" charset="0"/>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211"/>
                                        </p:tgtEl>
                                        <p:attrNameLst>
                                          <p:attrName>style.visibility</p:attrName>
                                        </p:attrNameLst>
                                      </p:cBhvr>
                                      <p:to>
                                        <p:strVal val="visible"/>
                                      </p:to>
                                    </p:set>
                                    <p:anim calcmode="lin" valueType="num">
                                      <p:cBhvr additive="base">
                                        <p:cTn id="7" dur="500" fill="hold"/>
                                        <p:tgtEl>
                                          <p:spTgt spid="211"/>
                                        </p:tgtEl>
                                        <p:attrNameLst>
                                          <p:attrName>ppt_x</p:attrName>
                                        </p:attrNameLst>
                                      </p:cBhvr>
                                      <p:tavLst>
                                        <p:tav tm="0">
                                          <p:val>
                                            <p:strVal val="0-#ppt_w/2"/>
                                          </p:val>
                                        </p:tav>
                                        <p:tav tm="100000">
                                          <p:val>
                                            <p:strVal val="#ppt_x"/>
                                          </p:val>
                                        </p:tav>
                                      </p:tavLst>
                                    </p:anim>
                                    <p:anim calcmode="lin" valueType="num">
                                      <p:cBhvr additive="base">
                                        <p:cTn id="8" dur="500" fill="hold"/>
                                        <p:tgtEl>
                                          <p:spTgt spid="21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213">
                                            <p:txEl>
                                              <p:pRg st="0" end="0"/>
                                            </p:txEl>
                                          </p:spTgt>
                                        </p:tgtEl>
                                        <p:attrNameLst>
                                          <p:attrName>style.visibility</p:attrName>
                                        </p:attrNameLst>
                                      </p:cBhvr>
                                      <p:to>
                                        <p:strVal val="visible"/>
                                      </p:to>
                                    </p:set>
                                    <p:animEffect transition="in" filter="fade">
                                      <p:cBhvr>
                                        <p:cTn id="12" dur="1000"/>
                                        <p:tgtEl>
                                          <p:spTgt spid="213">
                                            <p:txEl>
                                              <p:pRg st="0" end="0"/>
                                            </p:txEl>
                                          </p:spTgt>
                                        </p:tgtEl>
                                      </p:cBhvr>
                                    </p:animEffect>
                                    <p:anim calcmode="lin" valueType="num">
                                      <p:cBhvr>
                                        <p:cTn id="13" dur="1000" fill="hold"/>
                                        <p:tgtEl>
                                          <p:spTgt spid="21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1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9" name="Google Shape;219;p30"/>
          <p:cNvSpPr txBox="1">
            <a:spLocks noGrp="1"/>
          </p:cNvSpPr>
          <p:nvPr>
            <p:ph type="title" idx="2"/>
          </p:nvPr>
        </p:nvSpPr>
        <p:spPr>
          <a:xfrm>
            <a:off x="1705510" y="1772375"/>
            <a:ext cx="2135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01</a:t>
            </a:r>
            <a:endParaRPr/>
          </a:p>
        </p:txBody>
      </p:sp>
      <p:pic>
        <p:nvPicPr>
          <p:cNvPr id="220" name="Google Shape;220;p30"/>
          <p:cNvPicPr preferRelativeResize="0"/>
          <p:nvPr/>
        </p:nvPicPr>
        <p:blipFill>
          <a:blip r:embed="rId3">
            <a:alphaModFix/>
          </a:blip>
          <a:stretch>
            <a:fillRect/>
          </a:stretch>
        </p:blipFill>
        <p:spPr>
          <a:xfrm>
            <a:off x="7503638" y="218562"/>
            <a:ext cx="2503824" cy="2458774"/>
          </a:xfrm>
          <a:prstGeom prst="rect">
            <a:avLst/>
          </a:prstGeom>
          <a:noFill/>
          <a:ln>
            <a:noFill/>
          </a:ln>
        </p:spPr>
      </p:pic>
      <p:sp>
        <p:nvSpPr>
          <p:cNvPr id="221" name="Google Shape;221;p30"/>
          <p:cNvSpPr txBox="1">
            <a:spLocks noGrp="1"/>
          </p:cNvSpPr>
          <p:nvPr>
            <p:ph type="subTitle" idx="1"/>
          </p:nvPr>
        </p:nvSpPr>
        <p:spPr>
          <a:xfrm>
            <a:off x="1705513" y="2099525"/>
            <a:ext cx="2632200" cy="577800"/>
          </a:xfrm>
          <a:prstGeom prst="rect">
            <a:avLst/>
          </a:prstGeom>
        </p:spPr>
        <p:txBody>
          <a:bodyPr spcFirstLastPara="1" wrap="square" lIns="91425" tIns="91425" rIns="91425" bIns="91425" anchor="t" anchorCtr="0">
            <a:noAutofit/>
          </a:bodyPr>
          <a:lstStyle/>
          <a:p>
            <a:pPr marL="0" lvl="0" indent="0"/>
            <a:r>
              <a:rPr lang="en-US" sz="1200">
                <a:latin typeface="Roboto "/>
              </a:rPr>
              <a:t>Redaxscript CMS (CMS: </a:t>
            </a:r>
            <a:r>
              <a:rPr lang="en-US" sz="1200" i="1">
                <a:latin typeface="Roboto "/>
              </a:rPr>
              <a:t>Content Management System)</a:t>
            </a:r>
            <a:endParaRPr sz="1200">
              <a:latin typeface="Roboto "/>
            </a:endParaRPr>
          </a:p>
        </p:txBody>
      </p:sp>
      <p:sp>
        <p:nvSpPr>
          <p:cNvPr id="222" name="Google Shape;222;p30"/>
          <p:cNvSpPr txBox="1">
            <a:spLocks noGrp="1"/>
          </p:cNvSpPr>
          <p:nvPr>
            <p:ph type="title" idx="4"/>
          </p:nvPr>
        </p:nvSpPr>
        <p:spPr>
          <a:xfrm>
            <a:off x="1705510" y="3352975"/>
            <a:ext cx="2135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02</a:t>
            </a:r>
            <a:endParaRPr/>
          </a:p>
        </p:txBody>
      </p:sp>
      <p:sp>
        <p:nvSpPr>
          <p:cNvPr id="223" name="Google Shape;223;p30"/>
          <p:cNvSpPr txBox="1">
            <a:spLocks noGrp="1"/>
          </p:cNvSpPr>
          <p:nvPr>
            <p:ph type="ctrTitle" idx="3"/>
          </p:nvPr>
        </p:nvSpPr>
        <p:spPr>
          <a:xfrm>
            <a:off x="2443262" y="1258900"/>
            <a:ext cx="2135100" cy="99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500" b="1">
                <a:latin typeface="Exo 2" pitchFamily="2" charset="0"/>
                <a:cs typeface="Calibri Light" panose="020F0302020204030204" pitchFamily="34" charset="0"/>
              </a:rPr>
              <a:t>Đề Tài</a:t>
            </a:r>
            <a:endParaRPr sz="2500" b="1">
              <a:latin typeface="Exo 2" pitchFamily="2" charset="0"/>
              <a:cs typeface="Calibri Light" panose="020F0302020204030204" pitchFamily="34" charset="0"/>
            </a:endParaRPr>
          </a:p>
        </p:txBody>
      </p:sp>
      <p:sp>
        <p:nvSpPr>
          <p:cNvPr id="224" name="Google Shape;224;p30"/>
          <p:cNvSpPr txBox="1">
            <a:spLocks noGrp="1"/>
          </p:cNvSpPr>
          <p:nvPr>
            <p:ph type="subTitle" idx="5"/>
          </p:nvPr>
        </p:nvSpPr>
        <p:spPr>
          <a:xfrm>
            <a:off x="1705513" y="3680125"/>
            <a:ext cx="2632200" cy="577800"/>
          </a:xfrm>
          <a:prstGeom prst="rect">
            <a:avLst/>
          </a:prstGeom>
        </p:spPr>
        <p:txBody>
          <a:bodyPr spcFirstLastPara="1" wrap="square" lIns="91425" tIns="91425" rIns="91425" bIns="91425" anchor="t" anchorCtr="0">
            <a:noAutofit/>
          </a:bodyPr>
          <a:lstStyle/>
          <a:p>
            <a:pPr marL="0" lvl="0" indent="0"/>
            <a:r>
              <a:rPr lang="en-US" sz="1200">
                <a:latin typeface="Roboto "/>
              </a:rPr>
              <a:t>Hướng dẫn cài đặt </a:t>
            </a:r>
            <a:r>
              <a:rPr lang="vi-VN" sz="1200">
                <a:latin typeface="Roboto "/>
              </a:rPr>
              <a:t>hệ thống Redaxscript</a:t>
            </a:r>
            <a:r>
              <a:rPr lang="en-US" sz="1200">
                <a:latin typeface="Roboto "/>
              </a:rPr>
              <a:t> trên Ubuntu </a:t>
            </a:r>
            <a:endParaRPr sz="1200">
              <a:latin typeface="Roboto "/>
            </a:endParaRPr>
          </a:p>
        </p:txBody>
      </p:sp>
      <p:sp>
        <p:nvSpPr>
          <p:cNvPr id="225" name="Google Shape;225;p30"/>
          <p:cNvSpPr txBox="1">
            <a:spLocks noGrp="1"/>
          </p:cNvSpPr>
          <p:nvPr>
            <p:ph type="ctrTitle" idx="6"/>
          </p:nvPr>
        </p:nvSpPr>
        <p:spPr>
          <a:xfrm>
            <a:off x="2443262" y="2839500"/>
            <a:ext cx="2135100" cy="99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500" b="1">
                <a:latin typeface="Exo 2" pitchFamily="2" charset="0"/>
              </a:rPr>
              <a:t>Cài Đặt</a:t>
            </a:r>
            <a:endParaRPr sz="2500" b="1">
              <a:latin typeface="Exo 2" pitchFamily="2" charset="0"/>
            </a:endParaRPr>
          </a:p>
        </p:txBody>
      </p:sp>
      <p:sp>
        <p:nvSpPr>
          <p:cNvPr id="226" name="Google Shape;226;p30"/>
          <p:cNvSpPr txBox="1">
            <a:spLocks noGrp="1"/>
          </p:cNvSpPr>
          <p:nvPr>
            <p:ph type="title" idx="7"/>
          </p:nvPr>
        </p:nvSpPr>
        <p:spPr>
          <a:xfrm>
            <a:off x="4805707" y="1772375"/>
            <a:ext cx="2135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03</a:t>
            </a:r>
            <a:endParaRPr/>
          </a:p>
        </p:txBody>
      </p:sp>
      <p:sp>
        <p:nvSpPr>
          <p:cNvPr id="227" name="Google Shape;227;p30"/>
          <p:cNvSpPr txBox="1">
            <a:spLocks noGrp="1"/>
          </p:cNvSpPr>
          <p:nvPr>
            <p:ph type="subTitle" idx="8"/>
          </p:nvPr>
        </p:nvSpPr>
        <p:spPr>
          <a:xfrm>
            <a:off x="4805709" y="2099525"/>
            <a:ext cx="2632200" cy="577800"/>
          </a:xfrm>
          <a:prstGeom prst="rect">
            <a:avLst/>
          </a:prstGeom>
        </p:spPr>
        <p:txBody>
          <a:bodyPr spcFirstLastPara="1" wrap="square" lIns="91425" tIns="91425" rIns="91425" bIns="91425" anchor="t" anchorCtr="0">
            <a:noAutofit/>
          </a:bodyPr>
          <a:lstStyle/>
          <a:p>
            <a:pPr marL="0" lvl="0" indent="0"/>
            <a:r>
              <a:rPr lang="en-US" sz="1200">
                <a:latin typeface="Roboto "/>
              </a:rPr>
              <a:t>Hướng dẫn chi tiết cách sử dụng hệ thống RedaxScript</a:t>
            </a:r>
            <a:endParaRPr sz="1200">
              <a:latin typeface="Roboto "/>
            </a:endParaRPr>
          </a:p>
        </p:txBody>
      </p:sp>
      <p:sp>
        <p:nvSpPr>
          <p:cNvPr id="228" name="Google Shape;228;p30"/>
          <p:cNvSpPr txBox="1">
            <a:spLocks noGrp="1"/>
          </p:cNvSpPr>
          <p:nvPr>
            <p:ph type="ctrTitle" idx="9"/>
          </p:nvPr>
        </p:nvSpPr>
        <p:spPr>
          <a:xfrm>
            <a:off x="5543458" y="1258900"/>
            <a:ext cx="2135100" cy="99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500" b="1">
                <a:latin typeface="Exo 2" pitchFamily="2" charset="0"/>
              </a:rPr>
              <a:t>Sử Dụng</a:t>
            </a:r>
            <a:endParaRPr sz="2500" b="1">
              <a:latin typeface="Exo 2" pitchFamily="2" charset="0"/>
            </a:endParaRPr>
          </a:p>
        </p:txBody>
      </p:sp>
      <p:sp>
        <p:nvSpPr>
          <p:cNvPr id="229" name="Google Shape;229;p30"/>
          <p:cNvSpPr txBox="1">
            <a:spLocks noGrp="1"/>
          </p:cNvSpPr>
          <p:nvPr>
            <p:ph type="title" idx="13"/>
          </p:nvPr>
        </p:nvSpPr>
        <p:spPr>
          <a:xfrm>
            <a:off x="4805710" y="3352975"/>
            <a:ext cx="2135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04</a:t>
            </a:r>
            <a:endParaRPr/>
          </a:p>
        </p:txBody>
      </p:sp>
      <p:sp>
        <p:nvSpPr>
          <p:cNvPr id="230" name="Google Shape;230;p30"/>
          <p:cNvSpPr txBox="1">
            <a:spLocks noGrp="1"/>
          </p:cNvSpPr>
          <p:nvPr>
            <p:ph type="subTitle" idx="14"/>
          </p:nvPr>
        </p:nvSpPr>
        <p:spPr>
          <a:xfrm>
            <a:off x="4868738" y="3680125"/>
            <a:ext cx="26322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latin typeface="Roboto "/>
              </a:rPr>
              <a:t>Xây dựng blog cá nhân theo hệ thống có sẵn</a:t>
            </a:r>
            <a:endParaRPr sz="1200">
              <a:latin typeface="Roboto "/>
            </a:endParaRPr>
          </a:p>
        </p:txBody>
      </p:sp>
      <p:sp>
        <p:nvSpPr>
          <p:cNvPr id="231" name="Google Shape;231;p30"/>
          <p:cNvSpPr txBox="1">
            <a:spLocks noGrp="1"/>
          </p:cNvSpPr>
          <p:nvPr>
            <p:ph type="ctrTitle" idx="15"/>
          </p:nvPr>
        </p:nvSpPr>
        <p:spPr>
          <a:xfrm>
            <a:off x="5543458" y="2839500"/>
            <a:ext cx="2135100" cy="99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500" b="1">
                <a:latin typeface="Exo 2" pitchFamily="2" charset="0"/>
              </a:rPr>
              <a:t>Phát Triển</a:t>
            </a:r>
            <a:endParaRPr sz="2500" b="1">
              <a:latin typeface="Exo 2" pitchFamily="2" charset="0"/>
            </a:endParaRPr>
          </a:p>
        </p:txBody>
      </p:sp>
      <p:pic>
        <p:nvPicPr>
          <p:cNvPr id="232" name="Google Shape;232;p30"/>
          <p:cNvPicPr preferRelativeResize="0"/>
          <p:nvPr/>
        </p:nvPicPr>
        <p:blipFill>
          <a:blip r:embed="rId4">
            <a:alphaModFix/>
          </a:blip>
          <a:stretch>
            <a:fillRect/>
          </a:stretch>
        </p:blipFill>
        <p:spPr>
          <a:xfrm>
            <a:off x="-128246" y="4257917"/>
            <a:ext cx="2135102" cy="201943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19"/>
                                        </p:tgtEl>
                                        <p:attrNameLst>
                                          <p:attrName>style.visibility</p:attrName>
                                        </p:attrNameLst>
                                      </p:cBhvr>
                                      <p:to>
                                        <p:strVal val="visible"/>
                                      </p:to>
                                    </p:set>
                                    <p:anim calcmode="lin" valueType="num">
                                      <p:cBhvr additive="base">
                                        <p:cTn id="7" dur="500" fill="hold"/>
                                        <p:tgtEl>
                                          <p:spTgt spid="219"/>
                                        </p:tgtEl>
                                        <p:attrNameLst>
                                          <p:attrName>ppt_x</p:attrName>
                                        </p:attrNameLst>
                                      </p:cBhvr>
                                      <p:tavLst>
                                        <p:tav tm="0">
                                          <p:val>
                                            <p:strVal val="#ppt_x"/>
                                          </p:val>
                                        </p:tav>
                                        <p:tav tm="100000">
                                          <p:val>
                                            <p:strVal val="#ppt_x"/>
                                          </p:val>
                                        </p:tav>
                                      </p:tavLst>
                                    </p:anim>
                                    <p:anim calcmode="lin" valueType="num">
                                      <p:cBhvr additive="base">
                                        <p:cTn id="8" dur="500" fill="hold"/>
                                        <p:tgtEl>
                                          <p:spTgt spid="21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23"/>
                                        </p:tgtEl>
                                        <p:attrNameLst>
                                          <p:attrName>style.visibility</p:attrName>
                                        </p:attrNameLst>
                                      </p:cBhvr>
                                      <p:to>
                                        <p:strVal val="visible"/>
                                      </p:to>
                                    </p:set>
                                    <p:anim calcmode="lin" valueType="num">
                                      <p:cBhvr additive="base">
                                        <p:cTn id="11" dur="500" fill="hold"/>
                                        <p:tgtEl>
                                          <p:spTgt spid="223"/>
                                        </p:tgtEl>
                                        <p:attrNameLst>
                                          <p:attrName>ppt_x</p:attrName>
                                        </p:attrNameLst>
                                      </p:cBhvr>
                                      <p:tavLst>
                                        <p:tav tm="0">
                                          <p:val>
                                            <p:strVal val="#ppt_x"/>
                                          </p:val>
                                        </p:tav>
                                        <p:tav tm="100000">
                                          <p:val>
                                            <p:strVal val="#ppt_x"/>
                                          </p:val>
                                        </p:tav>
                                      </p:tavLst>
                                    </p:anim>
                                    <p:anim calcmode="lin" valueType="num">
                                      <p:cBhvr additive="base">
                                        <p:cTn id="12" dur="500" fill="hold"/>
                                        <p:tgtEl>
                                          <p:spTgt spid="22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1">
                                            <p:txEl>
                                              <p:pRg st="0" end="0"/>
                                            </p:txEl>
                                          </p:spTgt>
                                        </p:tgtEl>
                                        <p:attrNameLst>
                                          <p:attrName>style.visibility</p:attrName>
                                        </p:attrNameLst>
                                      </p:cBhvr>
                                      <p:to>
                                        <p:strVal val="visible"/>
                                      </p:to>
                                    </p:set>
                                    <p:anim calcmode="lin" valueType="num">
                                      <p:cBhvr additive="base">
                                        <p:cTn id="15" dur="500" fill="hold"/>
                                        <p:tgtEl>
                                          <p:spTgt spid="221">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221">
                                            <p:txEl>
                                              <p:pRg st="0" end="0"/>
                                            </p:txEl>
                                          </p:spTgt>
                                        </p:tgtEl>
                                        <p:attrNameLst>
                                          <p:attrName>ppt_y</p:attrName>
                                        </p:attrNameLst>
                                      </p:cBhvr>
                                      <p:tavLst>
                                        <p:tav tm="0">
                                          <p:val>
                                            <p:strVal val="1+#ppt_h/2"/>
                                          </p:val>
                                        </p:tav>
                                        <p:tav tm="100000">
                                          <p:val>
                                            <p:strVal val="#ppt_y"/>
                                          </p:val>
                                        </p:tav>
                                      </p:tavLst>
                                    </p:anim>
                                  </p:childTnLst>
                                </p:cTn>
                              </p:par>
                              <p:par>
                                <p:cTn id="17" presetID="8" presetClass="emph" presetSubtype="0" fill="hold" nodeType="withEffect">
                                  <p:stCondLst>
                                    <p:cond delay="0"/>
                                  </p:stCondLst>
                                  <p:childTnLst>
                                    <p:animRot by="-10800000">
                                      <p:cBhvr>
                                        <p:cTn id="18" dur="1000" fill="hold"/>
                                        <p:tgtEl>
                                          <p:spTgt spid="220"/>
                                        </p:tgtEl>
                                        <p:attrNameLst>
                                          <p:attrName>r</p:attrName>
                                        </p:attrNameLst>
                                      </p:cBhvr>
                                    </p:animRot>
                                  </p:childTnLst>
                                </p:cTn>
                              </p:par>
                              <p:par>
                                <p:cTn id="19" presetID="8" presetClass="emph" presetSubtype="0" fill="hold" nodeType="withEffect">
                                  <p:stCondLst>
                                    <p:cond delay="0"/>
                                  </p:stCondLst>
                                  <p:childTnLst>
                                    <p:animRot by="-10800000">
                                      <p:cBhvr>
                                        <p:cTn id="20" dur="1000" fill="hold"/>
                                        <p:tgtEl>
                                          <p:spTgt spid="232"/>
                                        </p:tgtEl>
                                        <p:attrNameLst>
                                          <p:attrName>r</p:attrName>
                                        </p:attrNameLst>
                                      </p:cBhvr>
                                    </p:animRot>
                                  </p:childTnLst>
                                </p:cTn>
                              </p:par>
                            </p:childTnLst>
                          </p:cTn>
                        </p:par>
                        <p:par>
                          <p:cTn id="21" fill="hold">
                            <p:stCondLst>
                              <p:cond delay="1000"/>
                            </p:stCondLst>
                            <p:childTnLst>
                              <p:par>
                                <p:cTn id="22" presetID="2" presetClass="entr" presetSubtype="4" fill="hold" grpId="0" nodeType="afterEffect">
                                  <p:stCondLst>
                                    <p:cond delay="0"/>
                                  </p:stCondLst>
                                  <p:childTnLst>
                                    <p:set>
                                      <p:cBhvr>
                                        <p:cTn id="23" dur="1" fill="hold">
                                          <p:stCondLst>
                                            <p:cond delay="0"/>
                                          </p:stCondLst>
                                        </p:cTn>
                                        <p:tgtEl>
                                          <p:spTgt spid="222"/>
                                        </p:tgtEl>
                                        <p:attrNameLst>
                                          <p:attrName>style.visibility</p:attrName>
                                        </p:attrNameLst>
                                      </p:cBhvr>
                                      <p:to>
                                        <p:strVal val="visible"/>
                                      </p:to>
                                    </p:set>
                                    <p:anim calcmode="lin" valueType="num">
                                      <p:cBhvr additive="base">
                                        <p:cTn id="24" dur="500" fill="hold"/>
                                        <p:tgtEl>
                                          <p:spTgt spid="222"/>
                                        </p:tgtEl>
                                        <p:attrNameLst>
                                          <p:attrName>ppt_x</p:attrName>
                                        </p:attrNameLst>
                                      </p:cBhvr>
                                      <p:tavLst>
                                        <p:tav tm="0">
                                          <p:val>
                                            <p:strVal val="#ppt_x"/>
                                          </p:val>
                                        </p:tav>
                                        <p:tav tm="100000">
                                          <p:val>
                                            <p:strVal val="#ppt_x"/>
                                          </p:val>
                                        </p:tav>
                                      </p:tavLst>
                                    </p:anim>
                                    <p:anim calcmode="lin" valueType="num">
                                      <p:cBhvr additive="base">
                                        <p:cTn id="25" dur="500" fill="hold"/>
                                        <p:tgtEl>
                                          <p:spTgt spid="222"/>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225"/>
                                        </p:tgtEl>
                                        <p:attrNameLst>
                                          <p:attrName>style.visibility</p:attrName>
                                        </p:attrNameLst>
                                      </p:cBhvr>
                                      <p:to>
                                        <p:strVal val="visible"/>
                                      </p:to>
                                    </p:set>
                                    <p:anim calcmode="lin" valueType="num">
                                      <p:cBhvr additive="base">
                                        <p:cTn id="28" dur="500" fill="hold"/>
                                        <p:tgtEl>
                                          <p:spTgt spid="225"/>
                                        </p:tgtEl>
                                        <p:attrNameLst>
                                          <p:attrName>ppt_x</p:attrName>
                                        </p:attrNameLst>
                                      </p:cBhvr>
                                      <p:tavLst>
                                        <p:tav tm="0">
                                          <p:val>
                                            <p:strVal val="#ppt_x"/>
                                          </p:val>
                                        </p:tav>
                                        <p:tav tm="100000">
                                          <p:val>
                                            <p:strVal val="#ppt_x"/>
                                          </p:val>
                                        </p:tav>
                                      </p:tavLst>
                                    </p:anim>
                                    <p:anim calcmode="lin" valueType="num">
                                      <p:cBhvr additive="base">
                                        <p:cTn id="29" dur="500" fill="hold"/>
                                        <p:tgtEl>
                                          <p:spTgt spid="225"/>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224">
                                            <p:txEl>
                                              <p:pRg st="0" end="0"/>
                                            </p:txEl>
                                          </p:spTgt>
                                        </p:tgtEl>
                                        <p:attrNameLst>
                                          <p:attrName>style.visibility</p:attrName>
                                        </p:attrNameLst>
                                      </p:cBhvr>
                                      <p:to>
                                        <p:strVal val="visible"/>
                                      </p:to>
                                    </p:set>
                                    <p:anim calcmode="lin" valueType="num">
                                      <p:cBhvr additive="base">
                                        <p:cTn id="32" dur="500" fill="hold"/>
                                        <p:tgtEl>
                                          <p:spTgt spid="224">
                                            <p:txEl>
                                              <p:pRg st="0" end="0"/>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224">
                                            <p:txEl>
                                              <p:pRg st="0" end="0"/>
                                            </p:txEl>
                                          </p:spTgt>
                                        </p:tgtEl>
                                        <p:attrNameLst>
                                          <p:attrName>ppt_y</p:attrName>
                                        </p:attrNameLst>
                                      </p:cBhvr>
                                      <p:tavLst>
                                        <p:tav tm="0">
                                          <p:val>
                                            <p:strVal val="1+#ppt_h/2"/>
                                          </p:val>
                                        </p:tav>
                                        <p:tav tm="100000">
                                          <p:val>
                                            <p:strVal val="#ppt_y"/>
                                          </p:val>
                                        </p:tav>
                                      </p:tavLst>
                                    </p:anim>
                                  </p:childTnLst>
                                </p:cTn>
                              </p:par>
                              <p:par>
                                <p:cTn id="34" presetID="8" presetClass="emph" presetSubtype="0" fill="hold" nodeType="withEffect">
                                  <p:stCondLst>
                                    <p:cond delay="0"/>
                                  </p:stCondLst>
                                  <p:childTnLst>
                                    <p:animRot by="-10800000">
                                      <p:cBhvr>
                                        <p:cTn id="35" dur="1000" fill="hold"/>
                                        <p:tgtEl>
                                          <p:spTgt spid="220"/>
                                        </p:tgtEl>
                                        <p:attrNameLst>
                                          <p:attrName>r</p:attrName>
                                        </p:attrNameLst>
                                      </p:cBhvr>
                                    </p:animRot>
                                  </p:childTnLst>
                                </p:cTn>
                              </p:par>
                              <p:par>
                                <p:cTn id="36" presetID="8" presetClass="emph" presetSubtype="0" fill="hold" nodeType="withEffect">
                                  <p:stCondLst>
                                    <p:cond delay="0"/>
                                  </p:stCondLst>
                                  <p:childTnLst>
                                    <p:animRot by="-10800000">
                                      <p:cBhvr>
                                        <p:cTn id="37" dur="1000" fill="hold"/>
                                        <p:tgtEl>
                                          <p:spTgt spid="232"/>
                                        </p:tgtEl>
                                        <p:attrNameLst>
                                          <p:attrName>r</p:attrName>
                                        </p:attrNameLst>
                                      </p:cBhvr>
                                    </p:animRot>
                                  </p:childTnLst>
                                </p:cTn>
                              </p:par>
                            </p:childTnLst>
                          </p:cTn>
                        </p:par>
                        <p:par>
                          <p:cTn id="38" fill="hold">
                            <p:stCondLst>
                              <p:cond delay="2000"/>
                            </p:stCondLst>
                            <p:childTnLst>
                              <p:par>
                                <p:cTn id="39" presetID="2" presetClass="entr" presetSubtype="4" fill="hold" grpId="0" nodeType="afterEffect">
                                  <p:stCondLst>
                                    <p:cond delay="0"/>
                                  </p:stCondLst>
                                  <p:childTnLst>
                                    <p:set>
                                      <p:cBhvr>
                                        <p:cTn id="40" dur="1" fill="hold">
                                          <p:stCondLst>
                                            <p:cond delay="0"/>
                                          </p:stCondLst>
                                        </p:cTn>
                                        <p:tgtEl>
                                          <p:spTgt spid="226"/>
                                        </p:tgtEl>
                                        <p:attrNameLst>
                                          <p:attrName>style.visibility</p:attrName>
                                        </p:attrNameLst>
                                      </p:cBhvr>
                                      <p:to>
                                        <p:strVal val="visible"/>
                                      </p:to>
                                    </p:set>
                                    <p:anim calcmode="lin" valueType="num">
                                      <p:cBhvr additive="base">
                                        <p:cTn id="41" dur="500" fill="hold"/>
                                        <p:tgtEl>
                                          <p:spTgt spid="226"/>
                                        </p:tgtEl>
                                        <p:attrNameLst>
                                          <p:attrName>ppt_x</p:attrName>
                                        </p:attrNameLst>
                                      </p:cBhvr>
                                      <p:tavLst>
                                        <p:tav tm="0">
                                          <p:val>
                                            <p:strVal val="#ppt_x"/>
                                          </p:val>
                                        </p:tav>
                                        <p:tav tm="100000">
                                          <p:val>
                                            <p:strVal val="#ppt_x"/>
                                          </p:val>
                                        </p:tav>
                                      </p:tavLst>
                                    </p:anim>
                                    <p:anim calcmode="lin" valueType="num">
                                      <p:cBhvr additive="base">
                                        <p:cTn id="42" dur="500" fill="hold"/>
                                        <p:tgtEl>
                                          <p:spTgt spid="226"/>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228"/>
                                        </p:tgtEl>
                                        <p:attrNameLst>
                                          <p:attrName>style.visibility</p:attrName>
                                        </p:attrNameLst>
                                      </p:cBhvr>
                                      <p:to>
                                        <p:strVal val="visible"/>
                                      </p:to>
                                    </p:set>
                                    <p:anim calcmode="lin" valueType="num">
                                      <p:cBhvr additive="base">
                                        <p:cTn id="45" dur="500" fill="hold"/>
                                        <p:tgtEl>
                                          <p:spTgt spid="228"/>
                                        </p:tgtEl>
                                        <p:attrNameLst>
                                          <p:attrName>ppt_x</p:attrName>
                                        </p:attrNameLst>
                                      </p:cBhvr>
                                      <p:tavLst>
                                        <p:tav tm="0">
                                          <p:val>
                                            <p:strVal val="#ppt_x"/>
                                          </p:val>
                                        </p:tav>
                                        <p:tav tm="100000">
                                          <p:val>
                                            <p:strVal val="#ppt_x"/>
                                          </p:val>
                                        </p:tav>
                                      </p:tavLst>
                                    </p:anim>
                                    <p:anim calcmode="lin" valueType="num">
                                      <p:cBhvr additive="base">
                                        <p:cTn id="46" dur="500" fill="hold"/>
                                        <p:tgtEl>
                                          <p:spTgt spid="228"/>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227">
                                            <p:txEl>
                                              <p:pRg st="0" end="0"/>
                                            </p:txEl>
                                          </p:spTgt>
                                        </p:tgtEl>
                                        <p:attrNameLst>
                                          <p:attrName>style.visibility</p:attrName>
                                        </p:attrNameLst>
                                      </p:cBhvr>
                                      <p:to>
                                        <p:strVal val="visible"/>
                                      </p:to>
                                    </p:set>
                                    <p:anim calcmode="lin" valueType="num">
                                      <p:cBhvr additive="base">
                                        <p:cTn id="49" dur="500" fill="hold"/>
                                        <p:tgtEl>
                                          <p:spTgt spid="227">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27">
                                            <p:txEl>
                                              <p:pRg st="0" end="0"/>
                                            </p:txEl>
                                          </p:spTgt>
                                        </p:tgtEl>
                                        <p:attrNameLst>
                                          <p:attrName>ppt_y</p:attrName>
                                        </p:attrNameLst>
                                      </p:cBhvr>
                                      <p:tavLst>
                                        <p:tav tm="0">
                                          <p:val>
                                            <p:strVal val="1+#ppt_h/2"/>
                                          </p:val>
                                        </p:tav>
                                        <p:tav tm="100000">
                                          <p:val>
                                            <p:strVal val="#ppt_y"/>
                                          </p:val>
                                        </p:tav>
                                      </p:tavLst>
                                    </p:anim>
                                  </p:childTnLst>
                                </p:cTn>
                              </p:par>
                              <p:par>
                                <p:cTn id="51" presetID="8" presetClass="emph" presetSubtype="0" fill="hold" nodeType="withEffect">
                                  <p:stCondLst>
                                    <p:cond delay="0"/>
                                  </p:stCondLst>
                                  <p:childTnLst>
                                    <p:animRot by="-10800000">
                                      <p:cBhvr>
                                        <p:cTn id="52" dur="1000" fill="hold"/>
                                        <p:tgtEl>
                                          <p:spTgt spid="220"/>
                                        </p:tgtEl>
                                        <p:attrNameLst>
                                          <p:attrName>r</p:attrName>
                                        </p:attrNameLst>
                                      </p:cBhvr>
                                    </p:animRot>
                                  </p:childTnLst>
                                </p:cTn>
                              </p:par>
                              <p:par>
                                <p:cTn id="53" presetID="8" presetClass="emph" presetSubtype="0" fill="hold" nodeType="withEffect">
                                  <p:stCondLst>
                                    <p:cond delay="0"/>
                                  </p:stCondLst>
                                  <p:childTnLst>
                                    <p:animRot by="-10800000">
                                      <p:cBhvr>
                                        <p:cTn id="54" dur="1000" fill="hold"/>
                                        <p:tgtEl>
                                          <p:spTgt spid="232"/>
                                        </p:tgtEl>
                                        <p:attrNameLst>
                                          <p:attrName>r</p:attrName>
                                        </p:attrNameLst>
                                      </p:cBhvr>
                                    </p:animRot>
                                  </p:childTnLst>
                                </p:cTn>
                              </p:par>
                            </p:childTnLst>
                          </p:cTn>
                        </p:par>
                        <p:par>
                          <p:cTn id="55" fill="hold">
                            <p:stCondLst>
                              <p:cond delay="3000"/>
                            </p:stCondLst>
                            <p:childTnLst>
                              <p:par>
                                <p:cTn id="56" presetID="2" presetClass="entr" presetSubtype="4" fill="hold" grpId="0" nodeType="afterEffect">
                                  <p:stCondLst>
                                    <p:cond delay="0"/>
                                  </p:stCondLst>
                                  <p:childTnLst>
                                    <p:set>
                                      <p:cBhvr>
                                        <p:cTn id="57" dur="1" fill="hold">
                                          <p:stCondLst>
                                            <p:cond delay="0"/>
                                          </p:stCondLst>
                                        </p:cTn>
                                        <p:tgtEl>
                                          <p:spTgt spid="229"/>
                                        </p:tgtEl>
                                        <p:attrNameLst>
                                          <p:attrName>style.visibility</p:attrName>
                                        </p:attrNameLst>
                                      </p:cBhvr>
                                      <p:to>
                                        <p:strVal val="visible"/>
                                      </p:to>
                                    </p:set>
                                    <p:anim calcmode="lin" valueType="num">
                                      <p:cBhvr additive="base">
                                        <p:cTn id="58" dur="500" fill="hold"/>
                                        <p:tgtEl>
                                          <p:spTgt spid="229"/>
                                        </p:tgtEl>
                                        <p:attrNameLst>
                                          <p:attrName>ppt_x</p:attrName>
                                        </p:attrNameLst>
                                      </p:cBhvr>
                                      <p:tavLst>
                                        <p:tav tm="0">
                                          <p:val>
                                            <p:strVal val="#ppt_x"/>
                                          </p:val>
                                        </p:tav>
                                        <p:tav tm="100000">
                                          <p:val>
                                            <p:strVal val="#ppt_x"/>
                                          </p:val>
                                        </p:tav>
                                      </p:tavLst>
                                    </p:anim>
                                    <p:anim calcmode="lin" valueType="num">
                                      <p:cBhvr additive="base">
                                        <p:cTn id="59" dur="500" fill="hold"/>
                                        <p:tgtEl>
                                          <p:spTgt spid="229"/>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231"/>
                                        </p:tgtEl>
                                        <p:attrNameLst>
                                          <p:attrName>style.visibility</p:attrName>
                                        </p:attrNameLst>
                                      </p:cBhvr>
                                      <p:to>
                                        <p:strVal val="visible"/>
                                      </p:to>
                                    </p:set>
                                    <p:anim calcmode="lin" valueType="num">
                                      <p:cBhvr additive="base">
                                        <p:cTn id="62" dur="500" fill="hold"/>
                                        <p:tgtEl>
                                          <p:spTgt spid="231"/>
                                        </p:tgtEl>
                                        <p:attrNameLst>
                                          <p:attrName>ppt_x</p:attrName>
                                        </p:attrNameLst>
                                      </p:cBhvr>
                                      <p:tavLst>
                                        <p:tav tm="0">
                                          <p:val>
                                            <p:strVal val="#ppt_x"/>
                                          </p:val>
                                        </p:tav>
                                        <p:tav tm="100000">
                                          <p:val>
                                            <p:strVal val="#ppt_x"/>
                                          </p:val>
                                        </p:tav>
                                      </p:tavLst>
                                    </p:anim>
                                    <p:anim calcmode="lin" valueType="num">
                                      <p:cBhvr additive="base">
                                        <p:cTn id="63" dur="500" fill="hold"/>
                                        <p:tgtEl>
                                          <p:spTgt spid="231"/>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0"/>
                                  </p:stCondLst>
                                  <p:childTnLst>
                                    <p:set>
                                      <p:cBhvr>
                                        <p:cTn id="65" dur="1" fill="hold">
                                          <p:stCondLst>
                                            <p:cond delay="0"/>
                                          </p:stCondLst>
                                        </p:cTn>
                                        <p:tgtEl>
                                          <p:spTgt spid="230">
                                            <p:txEl>
                                              <p:pRg st="0" end="0"/>
                                            </p:txEl>
                                          </p:spTgt>
                                        </p:tgtEl>
                                        <p:attrNameLst>
                                          <p:attrName>style.visibility</p:attrName>
                                        </p:attrNameLst>
                                      </p:cBhvr>
                                      <p:to>
                                        <p:strVal val="visible"/>
                                      </p:to>
                                    </p:set>
                                    <p:anim calcmode="lin" valueType="num">
                                      <p:cBhvr additive="base">
                                        <p:cTn id="66" dur="500" fill="hold"/>
                                        <p:tgtEl>
                                          <p:spTgt spid="230">
                                            <p:txEl>
                                              <p:pRg st="0" end="0"/>
                                            </p:txEl>
                                          </p:spTgt>
                                        </p:tgtEl>
                                        <p:attrNameLst>
                                          <p:attrName>ppt_x</p:attrName>
                                        </p:attrNameLst>
                                      </p:cBhvr>
                                      <p:tavLst>
                                        <p:tav tm="0">
                                          <p:val>
                                            <p:strVal val="#ppt_x"/>
                                          </p:val>
                                        </p:tav>
                                        <p:tav tm="100000">
                                          <p:val>
                                            <p:strVal val="#ppt_x"/>
                                          </p:val>
                                        </p:tav>
                                      </p:tavLst>
                                    </p:anim>
                                    <p:anim calcmode="lin" valueType="num">
                                      <p:cBhvr additive="base">
                                        <p:cTn id="67" dur="500" fill="hold"/>
                                        <p:tgtEl>
                                          <p:spTgt spid="230">
                                            <p:txEl>
                                              <p:pRg st="0" end="0"/>
                                            </p:txEl>
                                          </p:spTgt>
                                        </p:tgtEl>
                                        <p:attrNameLst>
                                          <p:attrName>ppt_y</p:attrName>
                                        </p:attrNameLst>
                                      </p:cBhvr>
                                      <p:tavLst>
                                        <p:tav tm="0">
                                          <p:val>
                                            <p:strVal val="1+#ppt_h/2"/>
                                          </p:val>
                                        </p:tav>
                                        <p:tav tm="100000">
                                          <p:val>
                                            <p:strVal val="#ppt_y"/>
                                          </p:val>
                                        </p:tav>
                                      </p:tavLst>
                                    </p:anim>
                                  </p:childTnLst>
                                </p:cTn>
                              </p:par>
                              <p:par>
                                <p:cTn id="68" presetID="8" presetClass="emph" presetSubtype="0" fill="hold" nodeType="withEffect">
                                  <p:stCondLst>
                                    <p:cond delay="0"/>
                                  </p:stCondLst>
                                  <p:childTnLst>
                                    <p:animRot by="-10800000">
                                      <p:cBhvr>
                                        <p:cTn id="69" dur="1000" fill="hold"/>
                                        <p:tgtEl>
                                          <p:spTgt spid="220"/>
                                        </p:tgtEl>
                                        <p:attrNameLst>
                                          <p:attrName>r</p:attrName>
                                        </p:attrNameLst>
                                      </p:cBhvr>
                                    </p:animRot>
                                  </p:childTnLst>
                                </p:cTn>
                              </p:par>
                              <p:par>
                                <p:cTn id="70" presetID="8" presetClass="emph" presetSubtype="0" fill="hold" nodeType="withEffect">
                                  <p:stCondLst>
                                    <p:cond delay="0"/>
                                  </p:stCondLst>
                                  <p:childTnLst>
                                    <p:animRot by="-10800000">
                                      <p:cBhvr>
                                        <p:cTn id="71" dur="1000" fill="hold"/>
                                        <p:tgtEl>
                                          <p:spTgt spid="23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 grpId="0"/>
      <p:bldP spid="221" grpId="0" build="p"/>
      <p:bldP spid="222" grpId="0"/>
      <p:bldP spid="223" grpId="0"/>
      <p:bldP spid="224" grpId="0" build="p"/>
      <p:bldP spid="225" grpId="0"/>
      <p:bldP spid="226" grpId="0"/>
      <p:bldP spid="227" grpId="0" build="p"/>
      <p:bldP spid="228" grpId="0"/>
      <p:bldP spid="229" grpId="0"/>
      <p:bldP spid="230" grpId="0" build="p"/>
      <p:bldP spid="23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2"/>
          <p:cNvSpPr txBox="1">
            <a:spLocks noGrp="1"/>
          </p:cNvSpPr>
          <p:nvPr>
            <p:ph type="ctrTitle" idx="2"/>
          </p:nvPr>
        </p:nvSpPr>
        <p:spPr>
          <a:xfrm>
            <a:off x="3306998" y="1716700"/>
            <a:ext cx="4528200" cy="999600"/>
          </a:xfrm>
          <a:prstGeom prst="rect">
            <a:avLst/>
          </a:prstGeom>
        </p:spPr>
        <p:txBody>
          <a:bodyPr spcFirstLastPara="1" wrap="square" lIns="91425" tIns="91425" rIns="91425" bIns="91425" anchor="b" anchorCtr="0">
            <a:noAutofit/>
          </a:bodyPr>
          <a:lstStyle/>
          <a:p>
            <a:pPr lvl="0"/>
            <a:r>
              <a:rPr lang="en-US" b="1">
                <a:latin typeface="Exo 2" pitchFamily="2" charset="0"/>
                <a:cs typeface="Calibri Light" panose="020F0302020204030204" pitchFamily="34" charset="0"/>
              </a:rPr>
              <a:t>Đề Tài</a:t>
            </a:r>
          </a:p>
        </p:txBody>
      </p:sp>
      <p:pic>
        <p:nvPicPr>
          <p:cNvPr id="247" name="Google Shape;247;p32"/>
          <p:cNvPicPr preferRelativeResize="0"/>
          <p:nvPr/>
        </p:nvPicPr>
        <p:blipFill>
          <a:blip r:embed="rId3">
            <a:alphaModFix/>
          </a:blip>
          <a:stretch>
            <a:fillRect/>
          </a:stretch>
        </p:blipFill>
        <p:spPr>
          <a:xfrm>
            <a:off x="-320348" y="3691917"/>
            <a:ext cx="3269930" cy="1718283"/>
          </a:xfrm>
          <a:prstGeom prst="rect">
            <a:avLst/>
          </a:prstGeom>
          <a:noFill/>
          <a:ln>
            <a:noFill/>
          </a:ln>
        </p:spPr>
      </p:pic>
      <p:sp>
        <p:nvSpPr>
          <p:cNvPr id="248" name="Google Shape;248;p32"/>
          <p:cNvSpPr txBox="1">
            <a:spLocks noGrp="1"/>
          </p:cNvSpPr>
          <p:nvPr>
            <p:ph type="subTitle" idx="1"/>
          </p:nvPr>
        </p:nvSpPr>
        <p:spPr>
          <a:xfrm>
            <a:off x="3351875" y="2542617"/>
            <a:ext cx="3502800" cy="577800"/>
          </a:xfrm>
          <a:prstGeom prst="rect">
            <a:avLst/>
          </a:prstGeom>
        </p:spPr>
        <p:txBody>
          <a:bodyPr spcFirstLastPara="1" wrap="square" lIns="91425" tIns="91425" rIns="91425" bIns="91425" anchor="t" anchorCtr="0">
            <a:noAutofit/>
          </a:bodyPr>
          <a:lstStyle/>
          <a:p>
            <a:pPr marL="0" lvl="0" indent="0"/>
            <a:r>
              <a:rPr lang="fr-FR">
                <a:latin typeface="Roboto "/>
              </a:rPr>
              <a:t>Redaxscript CMS (CMS: </a:t>
            </a:r>
            <a:r>
              <a:rPr lang="fr-FR" i="1">
                <a:latin typeface="Roboto "/>
              </a:rPr>
              <a:t>Content Management System)</a:t>
            </a:r>
            <a:endParaRPr lang="fr-FR">
              <a:latin typeface="Roboto "/>
            </a:endParaRPr>
          </a:p>
        </p:txBody>
      </p:sp>
      <p:sp>
        <p:nvSpPr>
          <p:cNvPr id="249" name="Google Shape;249;p32"/>
          <p:cNvSpPr txBox="1">
            <a:spLocks noGrp="1"/>
          </p:cNvSpPr>
          <p:nvPr>
            <p:ph type="title"/>
          </p:nvPr>
        </p:nvSpPr>
        <p:spPr>
          <a:xfrm>
            <a:off x="1053797" y="1690800"/>
            <a:ext cx="21351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01</a:t>
            </a:r>
            <a:endParaRPr/>
          </a:p>
        </p:txBody>
      </p:sp>
      <p:pic>
        <p:nvPicPr>
          <p:cNvPr id="250" name="Google Shape;250;p32"/>
          <p:cNvPicPr preferRelativeResize="0"/>
          <p:nvPr/>
        </p:nvPicPr>
        <p:blipFill>
          <a:blip r:embed="rId4">
            <a:alphaModFix/>
          </a:blip>
          <a:stretch>
            <a:fillRect/>
          </a:stretch>
        </p:blipFill>
        <p:spPr>
          <a:xfrm>
            <a:off x="-320350" y="78700"/>
            <a:ext cx="2366041" cy="1777725"/>
          </a:xfrm>
          <a:prstGeom prst="rect">
            <a:avLst/>
          </a:prstGeom>
          <a:noFill/>
          <a:ln>
            <a:noFill/>
          </a:ln>
        </p:spPr>
      </p:pic>
      <p:pic>
        <p:nvPicPr>
          <p:cNvPr id="251" name="Google Shape;251;p32"/>
          <p:cNvPicPr preferRelativeResize="0"/>
          <p:nvPr/>
        </p:nvPicPr>
        <p:blipFill>
          <a:blip r:embed="rId5">
            <a:alphaModFix/>
          </a:blip>
          <a:stretch>
            <a:fillRect/>
          </a:stretch>
        </p:blipFill>
        <p:spPr>
          <a:xfrm rot="-9652811">
            <a:off x="6076423" y="1928849"/>
            <a:ext cx="2735008" cy="764750"/>
          </a:xfrm>
          <a:prstGeom prst="rect">
            <a:avLst/>
          </a:prstGeom>
          <a:noFill/>
          <a:ln>
            <a:noFill/>
          </a:ln>
        </p:spPr>
      </p:pic>
      <p:pic>
        <p:nvPicPr>
          <p:cNvPr id="252" name="Google Shape;252;p32"/>
          <p:cNvPicPr preferRelativeResize="0"/>
          <p:nvPr/>
        </p:nvPicPr>
        <p:blipFill>
          <a:blip r:embed="rId6">
            <a:alphaModFix/>
          </a:blip>
          <a:stretch>
            <a:fillRect/>
          </a:stretch>
        </p:blipFill>
        <p:spPr>
          <a:xfrm>
            <a:off x="6770597" y="2542619"/>
            <a:ext cx="3502800" cy="327125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50"/>
                                        </p:tgtEl>
                                        <p:attrNameLst>
                                          <p:attrName>style.visibility</p:attrName>
                                        </p:attrNameLst>
                                      </p:cBhvr>
                                      <p:to>
                                        <p:strVal val="visible"/>
                                      </p:to>
                                    </p:set>
                                    <p:anim calcmode="lin" valueType="num">
                                      <p:cBhvr>
                                        <p:cTn id="7" dur="500" fill="hold"/>
                                        <p:tgtEl>
                                          <p:spTgt spid="250"/>
                                        </p:tgtEl>
                                        <p:attrNameLst>
                                          <p:attrName>ppt_w</p:attrName>
                                        </p:attrNameLst>
                                      </p:cBhvr>
                                      <p:tavLst>
                                        <p:tav tm="0">
                                          <p:val>
                                            <p:fltVal val="0"/>
                                          </p:val>
                                        </p:tav>
                                        <p:tav tm="100000">
                                          <p:val>
                                            <p:strVal val="#ppt_w"/>
                                          </p:val>
                                        </p:tav>
                                      </p:tavLst>
                                    </p:anim>
                                    <p:anim calcmode="lin" valueType="num">
                                      <p:cBhvr>
                                        <p:cTn id="8" dur="500" fill="hold"/>
                                        <p:tgtEl>
                                          <p:spTgt spid="250"/>
                                        </p:tgtEl>
                                        <p:attrNameLst>
                                          <p:attrName>ppt_h</p:attrName>
                                        </p:attrNameLst>
                                      </p:cBhvr>
                                      <p:tavLst>
                                        <p:tav tm="0">
                                          <p:val>
                                            <p:fltVal val="0"/>
                                          </p:val>
                                        </p:tav>
                                        <p:tav tm="100000">
                                          <p:val>
                                            <p:strVal val="#ppt_h"/>
                                          </p:val>
                                        </p:tav>
                                      </p:tavLst>
                                    </p:anim>
                                    <p:animEffect transition="in" filter="fade">
                                      <p:cBhvr>
                                        <p:cTn id="9" dur="500"/>
                                        <p:tgtEl>
                                          <p:spTgt spid="250"/>
                                        </p:tgtEl>
                                      </p:cBhvr>
                                    </p:animEffect>
                                  </p:childTnLst>
                                </p:cTn>
                              </p:par>
                              <p:par>
                                <p:cTn id="10" presetID="8" presetClass="emph" presetSubtype="0" fill="hold" nodeType="withEffect">
                                  <p:stCondLst>
                                    <p:cond delay="0"/>
                                  </p:stCondLst>
                                  <p:childTnLst>
                                    <p:animRot by="21600000">
                                      <p:cBhvr>
                                        <p:cTn id="11" dur="2000" fill="hold"/>
                                        <p:tgtEl>
                                          <p:spTgt spid="252"/>
                                        </p:tgtEl>
                                        <p:attrNameLst>
                                          <p:attrName>r</p:attrName>
                                        </p:attrNameLst>
                                      </p:cBhvr>
                                    </p:animRo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246"/>
                                        </p:tgtEl>
                                        <p:attrNameLst>
                                          <p:attrName>style.visibility</p:attrName>
                                        </p:attrNameLst>
                                      </p:cBhvr>
                                      <p:to>
                                        <p:strVal val="visible"/>
                                      </p:to>
                                    </p:set>
                                    <p:animEffect transition="in" filter="randombar(horizontal)">
                                      <p:cBhvr>
                                        <p:cTn id="16" dur="500"/>
                                        <p:tgtEl>
                                          <p:spTgt spid="246"/>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48">
                                            <p:txEl>
                                              <p:pRg st="0" end="0"/>
                                            </p:txEl>
                                          </p:spTgt>
                                        </p:tgtEl>
                                        <p:attrNameLst>
                                          <p:attrName>style.visibility</p:attrName>
                                        </p:attrNameLst>
                                      </p:cBhvr>
                                      <p:to>
                                        <p:strVal val="visible"/>
                                      </p:to>
                                    </p:set>
                                    <p:animEffect transition="in" filter="randombar(horizontal)">
                                      <p:cBhvr>
                                        <p:cTn id="19" dur="500"/>
                                        <p:tgtEl>
                                          <p:spTgt spid="24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6" grpId="0"/>
      <p:bldP spid="24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3"/>
          <p:cNvSpPr txBox="1">
            <a:spLocks noGrp="1"/>
          </p:cNvSpPr>
          <p:nvPr>
            <p:ph type="body" idx="1"/>
          </p:nvPr>
        </p:nvSpPr>
        <p:spPr>
          <a:xfrm>
            <a:off x="2389650" y="2134800"/>
            <a:ext cx="4364700" cy="2353380"/>
          </a:xfrm>
          <a:prstGeom prst="rect">
            <a:avLst/>
          </a:prstGeom>
        </p:spPr>
        <p:txBody>
          <a:bodyPr spcFirstLastPara="1" wrap="square" lIns="91425" tIns="91425" rIns="91425" bIns="91425" anchor="t" anchorCtr="0">
            <a:noAutofit/>
          </a:bodyPr>
          <a:lstStyle/>
          <a:p>
            <a:pPr marL="0" indent="0">
              <a:lnSpc>
                <a:spcPct val="100000"/>
              </a:lnSpc>
              <a:buClr>
                <a:schemeClr val="dk1"/>
              </a:buClr>
              <a:buNone/>
            </a:pPr>
            <a:r>
              <a:rPr lang="vi-VN"/>
              <a:t>(</a:t>
            </a:r>
            <a:r>
              <a:rPr lang="vi-VN" b="1"/>
              <a:t>Redaxscript CMS</a:t>
            </a:r>
            <a:r>
              <a:rPr lang="vi-VN"/>
              <a:t> (</a:t>
            </a:r>
            <a:r>
              <a:rPr lang="vi-VN" b="1"/>
              <a:t>CMS</a:t>
            </a:r>
            <a:r>
              <a:rPr lang="vi-VN"/>
              <a:t>: </a:t>
            </a:r>
            <a:r>
              <a:rPr lang="vi-VN" i="1"/>
              <a:t>Content Management System</a:t>
            </a:r>
            <a:r>
              <a:rPr lang="vi-VN"/>
              <a:t>))</a:t>
            </a:r>
            <a:r>
              <a:rPr lang="en-US"/>
              <a:t>:</a:t>
            </a:r>
            <a:br>
              <a:rPr lang="es"/>
            </a:br>
            <a:endParaRPr/>
          </a:p>
          <a:p>
            <a:pPr indent="-317500">
              <a:lnSpc>
                <a:spcPct val="100000"/>
              </a:lnSpc>
              <a:buSzPts val="1400"/>
            </a:pPr>
            <a:r>
              <a:rPr lang="vi-VN">
                <a:latin typeface="Roboto "/>
              </a:rPr>
              <a:t>Redaxscript </a:t>
            </a:r>
            <a:r>
              <a:rPr lang="vi-VN" b="1">
                <a:latin typeface="Roboto "/>
              </a:rPr>
              <a:t>là một hệ thống quản lý nội dung (CMS)</a:t>
            </a:r>
            <a:r>
              <a:rPr lang="vi-VN">
                <a:latin typeface="Roboto "/>
              </a:rPr>
              <a:t> hiện đại, siêu nhẹ và có mọi thứ bạn cần để xây dựng trang web để quản lý nội dung của bạn</a:t>
            </a:r>
            <a:endParaRPr lang="en-US">
              <a:latin typeface="Roboto "/>
            </a:endParaRPr>
          </a:p>
          <a:p>
            <a:pPr indent="-317500">
              <a:lnSpc>
                <a:spcPct val="100000"/>
              </a:lnSpc>
              <a:buSzPts val="1400"/>
            </a:pPr>
            <a:endParaRPr>
              <a:latin typeface="Roboto "/>
            </a:endParaRPr>
          </a:p>
          <a:p>
            <a:pPr indent="-317500">
              <a:lnSpc>
                <a:spcPct val="100000"/>
              </a:lnSpc>
              <a:buSzPts val="1400"/>
            </a:pPr>
            <a:r>
              <a:rPr lang="vi-VN">
                <a:latin typeface="Roboto "/>
              </a:rPr>
              <a:t>Redaxscript CMS có thể giúp bạn tạo và quản lý nội dung của mình trên mọi thiết bị với giao diện quản trị và người dùng tối giản và hiện đại. </a:t>
            </a:r>
            <a:endParaRPr/>
          </a:p>
          <a:p>
            <a:pPr marL="0" lvl="0" indent="0" algn="l" rtl="0">
              <a:lnSpc>
                <a:spcPct val="100000"/>
              </a:lnSpc>
              <a:spcBef>
                <a:spcPts val="0"/>
              </a:spcBef>
              <a:spcAft>
                <a:spcPts val="0"/>
              </a:spcAft>
              <a:buClr>
                <a:schemeClr val="dk1"/>
              </a:buClr>
              <a:buSzPts val="1100"/>
              <a:buFont typeface="Arial"/>
              <a:buNone/>
            </a:pPr>
            <a:endParaRPr/>
          </a:p>
        </p:txBody>
      </p:sp>
      <p:sp>
        <p:nvSpPr>
          <p:cNvPr id="258" name="Google Shape;258;p33"/>
          <p:cNvSpPr txBox="1">
            <a:spLocks noGrp="1"/>
          </p:cNvSpPr>
          <p:nvPr>
            <p:ph type="title"/>
          </p:nvPr>
        </p:nvSpPr>
        <p:spPr>
          <a:xfrm>
            <a:off x="1070517" y="1238100"/>
            <a:ext cx="3808200" cy="896700"/>
          </a:xfrm>
          <a:prstGeom prst="rect">
            <a:avLst/>
          </a:prstGeom>
        </p:spPr>
        <p:txBody>
          <a:bodyPr spcFirstLastPara="1" wrap="square" lIns="91425" tIns="91425" rIns="91425" bIns="91425" anchor="b" anchorCtr="0">
            <a:noAutofit/>
          </a:bodyPr>
          <a:lstStyle/>
          <a:p>
            <a:r>
              <a:rPr lang="vi-VN" b="1"/>
              <a:t>Redaxscript</a:t>
            </a:r>
            <a:r>
              <a:rPr lang="en-US" b="1"/>
              <a:t> là gì?</a:t>
            </a:r>
            <a:br>
              <a:rPr lang="en-US"/>
            </a:br>
            <a:endParaRPr/>
          </a:p>
        </p:txBody>
      </p:sp>
      <p:pic>
        <p:nvPicPr>
          <p:cNvPr id="259" name="Google Shape;259;p33"/>
          <p:cNvPicPr preferRelativeResize="0"/>
          <p:nvPr/>
        </p:nvPicPr>
        <p:blipFill>
          <a:blip r:embed="rId3">
            <a:alphaModFix/>
          </a:blip>
          <a:stretch>
            <a:fillRect/>
          </a:stretch>
        </p:blipFill>
        <p:spPr>
          <a:xfrm rot="2186945">
            <a:off x="6515821" y="1612950"/>
            <a:ext cx="4811956" cy="251970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59"/>
                                        </p:tgtEl>
                                        <p:attrNameLst>
                                          <p:attrName>style.visibility</p:attrName>
                                        </p:attrNameLst>
                                      </p:cBhvr>
                                      <p:to>
                                        <p:strVal val="visible"/>
                                      </p:to>
                                    </p:set>
                                    <p:anim calcmode="lin" valueType="num">
                                      <p:cBhvr>
                                        <p:cTn id="7" dur="500" fill="hold"/>
                                        <p:tgtEl>
                                          <p:spTgt spid="259"/>
                                        </p:tgtEl>
                                        <p:attrNameLst>
                                          <p:attrName>ppt_w</p:attrName>
                                        </p:attrNameLst>
                                      </p:cBhvr>
                                      <p:tavLst>
                                        <p:tav tm="0">
                                          <p:val>
                                            <p:fltVal val="0"/>
                                          </p:val>
                                        </p:tav>
                                        <p:tav tm="100000">
                                          <p:val>
                                            <p:strVal val="#ppt_w"/>
                                          </p:val>
                                        </p:tav>
                                      </p:tavLst>
                                    </p:anim>
                                    <p:anim calcmode="lin" valueType="num">
                                      <p:cBhvr>
                                        <p:cTn id="8" dur="500" fill="hold"/>
                                        <p:tgtEl>
                                          <p:spTgt spid="259"/>
                                        </p:tgtEl>
                                        <p:attrNameLst>
                                          <p:attrName>ppt_h</p:attrName>
                                        </p:attrNameLst>
                                      </p:cBhvr>
                                      <p:tavLst>
                                        <p:tav tm="0">
                                          <p:val>
                                            <p:fltVal val="0"/>
                                          </p:val>
                                        </p:tav>
                                        <p:tav tm="100000">
                                          <p:val>
                                            <p:strVal val="#ppt_h"/>
                                          </p:val>
                                        </p:tav>
                                      </p:tavLst>
                                    </p:anim>
                                    <p:animEffect transition="in" filter="fade">
                                      <p:cBhvr>
                                        <p:cTn id="9" dur="500"/>
                                        <p:tgtEl>
                                          <p:spTgt spid="259"/>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258"/>
                                        </p:tgtEl>
                                        <p:attrNameLst>
                                          <p:attrName>style.visibility</p:attrName>
                                        </p:attrNameLst>
                                      </p:cBhvr>
                                      <p:to>
                                        <p:strVal val="visible"/>
                                      </p:to>
                                    </p:set>
                                    <p:animEffect transition="in" filter="randombar(horizontal)">
                                      <p:cBhvr>
                                        <p:cTn id="14" dur="500"/>
                                        <p:tgtEl>
                                          <p:spTgt spid="258"/>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57">
                                            <p:txEl>
                                              <p:pRg st="0" end="0"/>
                                            </p:txEl>
                                          </p:spTgt>
                                        </p:tgtEl>
                                        <p:attrNameLst>
                                          <p:attrName>style.visibility</p:attrName>
                                        </p:attrNameLst>
                                      </p:cBhvr>
                                      <p:to>
                                        <p:strVal val="visible"/>
                                      </p:to>
                                    </p:set>
                                    <p:anim calcmode="lin" valueType="num">
                                      <p:cBhvr additive="base">
                                        <p:cTn id="19" dur="500" fill="hold"/>
                                        <p:tgtEl>
                                          <p:spTgt spid="257">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5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57">
                                            <p:txEl>
                                              <p:pRg st="1" end="1"/>
                                            </p:txEl>
                                          </p:spTgt>
                                        </p:tgtEl>
                                        <p:attrNameLst>
                                          <p:attrName>style.visibility</p:attrName>
                                        </p:attrNameLst>
                                      </p:cBhvr>
                                      <p:to>
                                        <p:strVal val="visible"/>
                                      </p:to>
                                    </p:set>
                                    <p:anim calcmode="lin" valueType="num">
                                      <p:cBhvr additive="base">
                                        <p:cTn id="25" dur="500" fill="hold"/>
                                        <p:tgtEl>
                                          <p:spTgt spid="257">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5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57">
                                            <p:txEl>
                                              <p:pRg st="3" end="3"/>
                                            </p:txEl>
                                          </p:spTgt>
                                        </p:tgtEl>
                                        <p:attrNameLst>
                                          <p:attrName>style.visibility</p:attrName>
                                        </p:attrNameLst>
                                      </p:cBhvr>
                                      <p:to>
                                        <p:strVal val="visible"/>
                                      </p:to>
                                    </p:set>
                                    <p:anim calcmode="lin" valueType="num">
                                      <p:cBhvr additive="base">
                                        <p:cTn id="31" dur="500" fill="hold"/>
                                        <p:tgtEl>
                                          <p:spTgt spid="257">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57">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7" grpId="0" uiExpand="1" build="p"/>
      <p:bldP spid="25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4"/>
          <p:cNvSpPr txBox="1">
            <a:spLocks noGrp="1"/>
          </p:cNvSpPr>
          <p:nvPr>
            <p:ph type="title" idx="4"/>
          </p:nvPr>
        </p:nvSpPr>
        <p:spPr>
          <a:xfrm>
            <a:off x="2161980" y="473063"/>
            <a:ext cx="4820040" cy="929640"/>
          </a:xfrm>
          <a:prstGeom prst="rect">
            <a:avLst/>
          </a:prstGeom>
        </p:spPr>
        <p:txBody>
          <a:bodyPr spcFirstLastPara="1" wrap="square" lIns="91425" tIns="91425" rIns="91425" bIns="91425" anchor="b" anchorCtr="0">
            <a:noAutofit/>
          </a:bodyPr>
          <a:lstStyle/>
          <a:p>
            <a:r>
              <a:rPr lang="en-US" b="1">
                <a:latin typeface="Exo 2" pitchFamily="2" charset="0"/>
              </a:rPr>
              <a:t>Redaxscript để làm gì?</a:t>
            </a:r>
            <a:endParaRPr>
              <a:latin typeface="Exo 2" pitchFamily="2" charset="0"/>
            </a:endParaRPr>
          </a:p>
        </p:txBody>
      </p:sp>
      <p:sp>
        <p:nvSpPr>
          <p:cNvPr id="265" name="Google Shape;265;p34"/>
          <p:cNvSpPr txBox="1">
            <a:spLocks noGrp="1"/>
          </p:cNvSpPr>
          <p:nvPr>
            <p:ph type="ctrTitle"/>
          </p:nvPr>
        </p:nvSpPr>
        <p:spPr>
          <a:xfrm flipH="1">
            <a:off x="756750" y="2488225"/>
            <a:ext cx="3645000" cy="99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200" b="1">
                <a:latin typeface="Exo 2" pitchFamily="2" charset="0"/>
              </a:rPr>
              <a:t>Ứng dụng</a:t>
            </a:r>
            <a:endParaRPr sz="2200" b="1">
              <a:latin typeface="Exo 2" pitchFamily="2" charset="0"/>
            </a:endParaRPr>
          </a:p>
        </p:txBody>
      </p:sp>
      <p:sp>
        <p:nvSpPr>
          <p:cNvPr id="266" name="Google Shape;266;p34"/>
          <p:cNvSpPr txBox="1">
            <a:spLocks noGrp="1"/>
          </p:cNvSpPr>
          <p:nvPr>
            <p:ph type="subTitle" idx="1"/>
          </p:nvPr>
        </p:nvSpPr>
        <p:spPr>
          <a:xfrm flipH="1">
            <a:off x="670971" y="3462682"/>
            <a:ext cx="3345726" cy="1432070"/>
          </a:xfrm>
          <a:prstGeom prst="rect">
            <a:avLst/>
          </a:prstGeom>
        </p:spPr>
        <p:txBody>
          <a:bodyPr spcFirstLastPara="1" wrap="square" lIns="91425" tIns="91425" rIns="91425" bIns="91425" numCol="1" anchor="t" anchorCtr="0">
            <a:noAutofit/>
          </a:bodyPr>
          <a:lstStyle/>
          <a:p>
            <a:r>
              <a:rPr lang="en-US">
                <a:latin typeface="Roboto" panose="02000000000000000000" pitchFamily="2" charset="0"/>
                <a:ea typeface="Roboto" panose="02000000000000000000" pitchFamily="2" charset="0"/>
              </a:rPr>
              <a:t>           </a:t>
            </a:r>
            <a:r>
              <a:rPr lang="vi-VN">
                <a:latin typeface="Roboto" panose="02000000000000000000" pitchFamily="2" charset="0"/>
                <a:ea typeface="Roboto" panose="02000000000000000000" pitchFamily="2" charset="0"/>
              </a:rPr>
              <a:t>Hệ thống quản lý nội dung</a:t>
            </a:r>
            <a:r>
              <a:rPr lang="en-US">
                <a:latin typeface="Roboto" panose="02000000000000000000" pitchFamily="2" charset="0"/>
                <a:ea typeface="Roboto" panose="02000000000000000000" pitchFamily="2" charset="0"/>
              </a:rPr>
              <a:t> </a:t>
            </a:r>
            <a:r>
              <a:rPr lang="vi-VN">
                <a:latin typeface="Roboto" panose="02000000000000000000" pitchFamily="2" charset="0"/>
                <a:ea typeface="Roboto" panose="02000000000000000000" pitchFamily="2" charset="0"/>
              </a:rPr>
              <a:t>trực tuyến này</a:t>
            </a:r>
            <a:r>
              <a:rPr lang="en-US">
                <a:latin typeface="Roboto" panose="02000000000000000000" pitchFamily="2" charset="0"/>
                <a:ea typeface="Roboto" panose="02000000000000000000" pitchFamily="2" charset="0"/>
              </a:rPr>
              <a:t> </a:t>
            </a:r>
            <a:r>
              <a:rPr lang="vi-VN">
                <a:latin typeface="Roboto" panose="02000000000000000000" pitchFamily="2" charset="0"/>
                <a:ea typeface="Roboto" panose="02000000000000000000" pitchFamily="2" charset="0"/>
              </a:rPr>
              <a:t>cung cấp trình chỉnh sửa hình ảnh, quản lý trang web, tìm kiếm toàn văn bản, trình chỉnh sửa văn bản,…</a:t>
            </a:r>
            <a:endParaRPr lang="en-US">
              <a:latin typeface="Roboto" panose="02000000000000000000" pitchFamily="2" charset="0"/>
              <a:ea typeface="Roboto" panose="02000000000000000000" pitchFamily="2" charset="0"/>
            </a:endParaRPr>
          </a:p>
          <a:p>
            <a:endParaRPr lang="en-US">
              <a:latin typeface="Roboto" panose="02000000000000000000" pitchFamily="2" charset="0"/>
              <a:ea typeface="Roboto" panose="02000000000000000000" pitchFamily="2" charset="0"/>
            </a:endParaRPr>
          </a:p>
          <a:p>
            <a:r>
              <a:rPr lang="en-US">
                <a:latin typeface="Roboto" panose="02000000000000000000" pitchFamily="2" charset="0"/>
                <a:ea typeface="Roboto" panose="02000000000000000000" pitchFamily="2" charset="0"/>
              </a:rPr>
              <a:t>               </a:t>
            </a:r>
            <a:r>
              <a:rPr lang="vi-VN">
                <a:latin typeface="Roboto" panose="02000000000000000000" pitchFamily="2" charset="0"/>
                <a:ea typeface="Roboto" panose="02000000000000000000" pitchFamily="2" charset="0"/>
              </a:rPr>
              <a:t>Redaxscript cung cấp trình chỉnh thông tin, tạo tài khoản người dùng truy cập theo quyền mà quản trị viên trang web đó phân chia.</a:t>
            </a:r>
            <a:endParaRPr lang="en-US">
              <a:latin typeface="Roboto" panose="02000000000000000000" pitchFamily="2" charset="0"/>
              <a:ea typeface="Roboto" panose="02000000000000000000" pitchFamily="2" charset="0"/>
            </a:endParaRPr>
          </a:p>
          <a:p>
            <a:endParaRPr lang="en-US">
              <a:latin typeface="Roboto" panose="02000000000000000000" pitchFamily="2" charset="0"/>
              <a:ea typeface="Roboto" panose="02000000000000000000" pitchFamily="2" charset="0"/>
            </a:endParaRPr>
          </a:p>
        </p:txBody>
      </p:sp>
      <p:grpSp>
        <p:nvGrpSpPr>
          <p:cNvPr id="267" name="Google Shape;267;p34"/>
          <p:cNvGrpSpPr/>
          <p:nvPr/>
        </p:nvGrpSpPr>
        <p:grpSpPr>
          <a:xfrm>
            <a:off x="2305648" y="1776575"/>
            <a:ext cx="560542" cy="560542"/>
            <a:chOff x="1190625" y="238125"/>
            <a:chExt cx="5219200" cy="5219200"/>
          </a:xfrm>
        </p:grpSpPr>
        <p:sp>
          <p:nvSpPr>
            <p:cNvPr id="268" name="Google Shape;268;p34"/>
            <p:cNvSpPr/>
            <p:nvPr/>
          </p:nvSpPr>
          <p:spPr>
            <a:xfrm>
              <a:off x="2882775" y="1930275"/>
              <a:ext cx="1834875" cy="1834875"/>
            </a:xfrm>
            <a:custGeom>
              <a:avLst/>
              <a:gdLst/>
              <a:ahLst/>
              <a:cxnLst/>
              <a:rect l="l" t="t" r="r" b="b"/>
              <a:pathLst>
                <a:path w="73395" h="73395" extrusionOk="0">
                  <a:moveTo>
                    <a:pt x="53366" y="16310"/>
                  </a:moveTo>
                  <a:cubicBezTo>
                    <a:pt x="55258" y="16310"/>
                    <a:pt x="57150" y="17028"/>
                    <a:pt x="58585" y="18463"/>
                  </a:cubicBezTo>
                  <a:cubicBezTo>
                    <a:pt x="58749" y="18594"/>
                    <a:pt x="58846" y="18757"/>
                    <a:pt x="58977" y="18887"/>
                  </a:cubicBezTo>
                  <a:cubicBezTo>
                    <a:pt x="59107" y="19018"/>
                    <a:pt x="59205" y="19181"/>
                    <a:pt x="59303" y="19311"/>
                  </a:cubicBezTo>
                  <a:cubicBezTo>
                    <a:pt x="61423" y="22182"/>
                    <a:pt x="61195" y="26292"/>
                    <a:pt x="58585" y="28901"/>
                  </a:cubicBezTo>
                  <a:cubicBezTo>
                    <a:pt x="57150" y="30337"/>
                    <a:pt x="55266" y="31054"/>
                    <a:pt x="53379" y="31054"/>
                  </a:cubicBezTo>
                  <a:cubicBezTo>
                    <a:pt x="51491" y="31054"/>
                    <a:pt x="49599" y="30337"/>
                    <a:pt x="48147" y="28901"/>
                  </a:cubicBezTo>
                  <a:cubicBezTo>
                    <a:pt x="45277" y="26031"/>
                    <a:pt x="45277" y="21334"/>
                    <a:pt x="48147" y="18463"/>
                  </a:cubicBezTo>
                  <a:cubicBezTo>
                    <a:pt x="49582" y="17028"/>
                    <a:pt x="51474" y="16310"/>
                    <a:pt x="53366" y="16310"/>
                  </a:cubicBezTo>
                  <a:close/>
                  <a:moveTo>
                    <a:pt x="36698" y="8155"/>
                  </a:moveTo>
                  <a:cubicBezTo>
                    <a:pt x="40090" y="8155"/>
                    <a:pt x="43319" y="8742"/>
                    <a:pt x="46353" y="9819"/>
                  </a:cubicBezTo>
                  <a:cubicBezTo>
                    <a:pt x="44918" y="10569"/>
                    <a:pt x="43580" y="11515"/>
                    <a:pt x="42406" y="12689"/>
                  </a:cubicBezTo>
                  <a:cubicBezTo>
                    <a:pt x="39470" y="15625"/>
                    <a:pt x="37839" y="19540"/>
                    <a:pt x="37839" y="23682"/>
                  </a:cubicBezTo>
                  <a:cubicBezTo>
                    <a:pt x="37839" y="27825"/>
                    <a:pt x="39470" y="31739"/>
                    <a:pt x="42406" y="34675"/>
                  </a:cubicBezTo>
                  <a:cubicBezTo>
                    <a:pt x="45407" y="37709"/>
                    <a:pt x="49387" y="39209"/>
                    <a:pt x="53366" y="39209"/>
                  </a:cubicBezTo>
                  <a:cubicBezTo>
                    <a:pt x="57346" y="39209"/>
                    <a:pt x="61326" y="37709"/>
                    <a:pt x="64359" y="34675"/>
                  </a:cubicBezTo>
                  <a:cubicBezTo>
                    <a:pt x="64620" y="34414"/>
                    <a:pt x="64849" y="34153"/>
                    <a:pt x="65109" y="33860"/>
                  </a:cubicBezTo>
                  <a:cubicBezTo>
                    <a:pt x="65207" y="34806"/>
                    <a:pt x="65240" y="35752"/>
                    <a:pt x="65240" y="36698"/>
                  </a:cubicBezTo>
                  <a:cubicBezTo>
                    <a:pt x="65240" y="52420"/>
                    <a:pt x="52420" y="65240"/>
                    <a:pt x="36698" y="65240"/>
                  </a:cubicBezTo>
                  <a:cubicBezTo>
                    <a:pt x="25411" y="65240"/>
                    <a:pt x="15658" y="58683"/>
                    <a:pt x="11026" y="49158"/>
                  </a:cubicBezTo>
                  <a:cubicBezTo>
                    <a:pt x="10993" y="49028"/>
                    <a:pt x="10993" y="48897"/>
                    <a:pt x="10960" y="48767"/>
                  </a:cubicBezTo>
                  <a:cubicBezTo>
                    <a:pt x="10504" y="46842"/>
                    <a:pt x="10863" y="44885"/>
                    <a:pt x="11906" y="43189"/>
                  </a:cubicBezTo>
                  <a:cubicBezTo>
                    <a:pt x="12950" y="41525"/>
                    <a:pt x="14581" y="40384"/>
                    <a:pt x="16506" y="39927"/>
                  </a:cubicBezTo>
                  <a:cubicBezTo>
                    <a:pt x="17053" y="39806"/>
                    <a:pt x="17603" y="39746"/>
                    <a:pt x="18149" y="39746"/>
                  </a:cubicBezTo>
                  <a:cubicBezTo>
                    <a:pt x="19522" y="39746"/>
                    <a:pt x="20870" y="40126"/>
                    <a:pt x="22084" y="40873"/>
                  </a:cubicBezTo>
                  <a:cubicBezTo>
                    <a:pt x="23747" y="41917"/>
                    <a:pt x="24889" y="43548"/>
                    <a:pt x="25346" y="45472"/>
                  </a:cubicBezTo>
                  <a:cubicBezTo>
                    <a:pt x="25765" y="47372"/>
                    <a:pt x="27428" y="48649"/>
                    <a:pt x="29290" y="48649"/>
                  </a:cubicBezTo>
                  <a:cubicBezTo>
                    <a:pt x="29602" y="48649"/>
                    <a:pt x="29920" y="48614"/>
                    <a:pt x="30239" y="48539"/>
                  </a:cubicBezTo>
                  <a:cubicBezTo>
                    <a:pt x="32424" y="48049"/>
                    <a:pt x="33794" y="45864"/>
                    <a:pt x="33305" y="43678"/>
                  </a:cubicBezTo>
                  <a:cubicBezTo>
                    <a:pt x="32359" y="39633"/>
                    <a:pt x="29913" y="36176"/>
                    <a:pt x="26422" y="33957"/>
                  </a:cubicBezTo>
                  <a:cubicBezTo>
                    <a:pt x="23918" y="32404"/>
                    <a:pt x="21085" y="31592"/>
                    <a:pt x="18203" y="31592"/>
                  </a:cubicBezTo>
                  <a:cubicBezTo>
                    <a:pt x="17030" y="31592"/>
                    <a:pt x="15849" y="31727"/>
                    <a:pt x="14679" y="32000"/>
                  </a:cubicBezTo>
                  <a:cubicBezTo>
                    <a:pt x="12265" y="32555"/>
                    <a:pt x="10047" y="33631"/>
                    <a:pt x="8188" y="35197"/>
                  </a:cubicBezTo>
                  <a:lnTo>
                    <a:pt x="8188" y="35197"/>
                  </a:lnTo>
                  <a:cubicBezTo>
                    <a:pt x="8971" y="20159"/>
                    <a:pt x="21464" y="8155"/>
                    <a:pt x="36698" y="8155"/>
                  </a:cubicBezTo>
                  <a:close/>
                  <a:moveTo>
                    <a:pt x="36698" y="0"/>
                  </a:moveTo>
                  <a:cubicBezTo>
                    <a:pt x="16473" y="0"/>
                    <a:pt x="0" y="16473"/>
                    <a:pt x="0" y="36698"/>
                  </a:cubicBezTo>
                  <a:cubicBezTo>
                    <a:pt x="0" y="56922"/>
                    <a:pt x="16473" y="73395"/>
                    <a:pt x="36698" y="73395"/>
                  </a:cubicBezTo>
                  <a:cubicBezTo>
                    <a:pt x="56922" y="73395"/>
                    <a:pt x="73395" y="56922"/>
                    <a:pt x="73395" y="36698"/>
                  </a:cubicBezTo>
                  <a:cubicBezTo>
                    <a:pt x="73395" y="28412"/>
                    <a:pt x="70622" y="20746"/>
                    <a:pt x="65990" y="14614"/>
                  </a:cubicBezTo>
                  <a:cubicBezTo>
                    <a:pt x="65762" y="14288"/>
                    <a:pt x="65501" y="13962"/>
                    <a:pt x="65240" y="13668"/>
                  </a:cubicBezTo>
                  <a:cubicBezTo>
                    <a:pt x="58520" y="5350"/>
                    <a:pt x="48212" y="0"/>
                    <a:pt x="3669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4"/>
            <p:cNvSpPr/>
            <p:nvPr/>
          </p:nvSpPr>
          <p:spPr>
            <a:xfrm>
              <a:off x="1546175" y="788575"/>
              <a:ext cx="4313175" cy="4314000"/>
            </a:xfrm>
            <a:custGeom>
              <a:avLst/>
              <a:gdLst/>
              <a:ahLst/>
              <a:cxnLst/>
              <a:rect l="l" t="t" r="r" b="b"/>
              <a:pathLst>
                <a:path w="172527" h="172560" extrusionOk="0">
                  <a:moveTo>
                    <a:pt x="19148" y="142419"/>
                  </a:moveTo>
                  <a:cubicBezTo>
                    <a:pt x="25215" y="142419"/>
                    <a:pt x="30141" y="147344"/>
                    <a:pt x="30141" y="153412"/>
                  </a:cubicBezTo>
                  <a:cubicBezTo>
                    <a:pt x="30141" y="159479"/>
                    <a:pt x="25215" y="164405"/>
                    <a:pt x="19148" y="164405"/>
                  </a:cubicBezTo>
                  <a:cubicBezTo>
                    <a:pt x="13081" y="164405"/>
                    <a:pt x="8155" y="159479"/>
                    <a:pt x="8155" y="153412"/>
                  </a:cubicBezTo>
                  <a:cubicBezTo>
                    <a:pt x="8155" y="147344"/>
                    <a:pt x="13081" y="142419"/>
                    <a:pt x="19148" y="142419"/>
                  </a:cubicBezTo>
                  <a:close/>
                  <a:moveTo>
                    <a:pt x="90162" y="0"/>
                  </a:moveTo>
                  <a:cubicBezTo>
                    <a:pt x="44755" y="0"/>
                    <a:pt x="7796" y="36959"/>
                    <a:pt x="7796" y="82366"/>
                  </a:cubicBezTo>
                  <a:cubicBezTo>
                    <a:pt x="7796" y="103079"/>
                    <a:pt x="15462" y="121999"/>
                    <a:pt x="28151" y="136515"/>
                  </a:cubicBezTo>
                  <a:cubicBezTo>
                    <a:pt x="25444" y="135079"/>
                    <a:pt x="22410" y="134264"/>
                    <a:pt x="19148" y="134264"/>
                  </a:cubicBezTo>
                  <a:cubicBezTo>
                    <a:pt x="8579" y="134264"/>
                    <a:pt x="0" y="142843"/>
                    <a:pt x="0" y="153412"/>
                  </a:cubicBezTo>
                  <a:cubicBezTo>
                    <a:pt x="0" y="163980"/>
                    <a:pt x="8579" y="172559"/>
                    <a:pt x="19148" y="172559"/>
                  </a:cubicBezTo>
                  <a:cubicBezTo>
                    <a:pt x="29717" y="172559"/>
                    <a:pt x="38296" y="163980"/>
                    <a:pt x="38296" y="153412"/>
                  </a:cubicBezTo>
                  <a:cubicBezTo>
                    <a:pt x="38296" y="150150"/>
                    <a:pt x="37480" y="147083"/>
                    <a:pt x="36045" y="144409"/>
                  </a:cubicBezTo>
                  <a:lnTo>
                    <a:pt x="36045" y="144409"/>
                  </a:lnTo>
                  <a:cubicBezTo>
                    <a:pt x="50528" y="157065"/>
                    <a:pt x="69481" y="164731"/>
                    <a:pt x="90162" y="164731"/>
                  </a:cubicBezTo>
                  <a:cubicBezTo>
                    <a:pt x="135568" y="164731"/>
                    <a:pt x="172527" y="127772"/>
                    <a:pt x="172527" y="82366"/>
                  </a:cubicBezTo>
                  <a:cubicBezTo>
                    <a:pt x="172527" y="70916"/>
                    <a:pt x="170211" y="59858"/>
                    <a:pt x="165677" y="49452"/>
                  </a:cubicBezTo>
                  <a:cubicBezTo>
                    <a:pt x="165022" y="47901"/>
                    <a:pt x="163521" y="46998"/>
                    <a:pt x="161949" y="46998"/>
                  </a:cubicBezTo>
                  <a:cubicBezTo>
                    <a:pt x="161406" y="46998"/>
                    <a:pt x="160855" y="47106"/>
                    <a:pt x="160327" y="47332"/>
                  </a:cubicBezTo>
                  <a:cubicBezTo>
                    <a:pt x="158239" y="48245"/>
                    <a:pt x="157293" y="50626"/>
                    <a:pt x="158207" y="52714"/>
                  </a:cubicBezTo>
                  <a:cubicBezTo>
                    <a:pt x="162284" y="62076"/>
                    <a:pt x="164372" y="72058"/>
                    <a:pt x="164372" y="82366"/>
                  </a:cubicBezTo>
                  <a:cubicBezTo>
                    <a:pt x="164372" y="123271"/>
                    <a:pt x="131067" y="156576"/>
                    <a:pt x="90162" y="156576"/>
                  </a:cubicBezTo>
                  <a:cubicBezTo>
                    <a:pt x="49256" y="156576"/>
                    <a:pt x="15951" y="123271"/>
                    <a:pt x="15951" y="82366"/>
                  </a:cubicBezTo>
                  <a:cubicBezTo>
                    <a:pt x="15951" y="41460"/>
                    <a:pt x="49256" y="8155"/>
                    <a:pt x="90162" y="8155"/>
                  </a:cubicBezTo>
                  <a:cubicBezTo>
                    <a:pt x="95870" y="8155"/>
                    <a:pt x="101546" y="8808"/>
                    <a:pt x="107059" y="10080"/>
                  </a:cubicBezTo>
                  <a:cubicBezTo>
                    <a:pt x="107373" y="10155"/>
                    <a:pt x="107687" y="10191"/>
                    <a:pt x="107997" y="10191"/>
                  </a:cubicBezTo>
                  <a:cubicBezTo>
                    <a:pt x="109838" y="10191"/>
                    <a:pt x="111505" y="8918"/>
                    <a:pt x="111952" y="7046"/>
                  </a:cubicBezTo>
                  <a:cubicBezTo>
                    <a:pt x="112441" y="4828"/>
                    <a:pt x="111071" y="2643"/>
                    <a:pt x="108885" y="2153"/>
                  </a:cubicBezTo>
                  <a:cubicBezTo>
                    <a:pt x="102785" y="718"/>
                    <a:pt x="96490" y="0"/>
                    <a:pt x="90162"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4"/>
            <p:cNvSpPr/>
            <p:nvPr/>
          </p:nvSpPr>
          <p:spPr>
            <a:xfrm>
              <a:off x="4495825" y="964350"/>
              <a:ext cx="235700" cy="205900"/>
            </a:xfrm>
            <a:custGeom>
              <a:avLst/>
              <a:gdLst/>
              <a:ahLst/>
              <a:cxnLst/>
              <a:rect l="l" t="t" r="r" b="b"/>
              <a:pathLst>
                <a:path w="9428" h="8236" extrusionOk="0">
                  <a:moveTo>
                    <a:pt x="4633" y="0"/>
                  </a:moveTo>
                  <a:cubicBezTo>
                    <a:pt x="3086" y="0"/>
                    <a:pt x="1615" y="893"/>
                    <a:pt x="946" y="2397"/>
                  </a:cubicBezTo>
                  <a:cubicBezTo>
                    <a:pt x="0" y="4452"/>
                    <a:pt x="914" y="6865"/>
                    <a:pt x="2969" y="7811"/>
                  </a:cubicBezTo>
                  <a:lnTo>
                    <a:pt x="3099" y="7844"/>
                  </a:lnTo>
                  <a:cubicBezTo>
                    <a:pt x="3654" y="8105"/>
                    <a:pt x="4208" y="8236"/>
                    <a:pt x="4795" y="8236"/>
                  </a:cubicBezTo>
                  <a:cubicBezTo>
                    <a:pt x="6329" y="8236"/>
                    <a:pt x="7796" y="7322"/>
                    <a:pt x="8481" y="5822"/>
                  </a:cubicBezTo>
                  <a:cubicBezTo>
                    <a:pt x="9427" y="3799"/>
                    <a:pt x="8514" y="1353"/>
                    <a:pt x="6459" y="407"/>
                  </a:cubicBezTo>
                  <a:lnTo>
                    <a:pt x="6329" y="374"/>
                  </a:lnTo>
                  <a:cubicBezTo>
                    <a:pt x="5777" y="120"/>
                    <a:pt x="5200" y="0"/>
                    <a:pt x="4633"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4"/>
            <p:cNvSpPr/>
            <p:nvPr/>
          </p:nvSpPr>
          <p:spPr>
            <a:xfrm>
              <a:off x="2167575" y="1360225"/>
              <a:ext cx="3265275" cy="2843675"/>
            </a:xfrm>
            <a:custGeom>
              <a:avLst/>
              <a:gdLst/>
              <a:ahLst/>
              <a:cxnLst/>
              <a:rect l="l" t="t" r="r" b="b"/>
              <a:pathLst>
                <a:path w="130611" h="113747" extrusionOk="0">
                  <a:moveTo>
                    <a:pt x="65306" y="1"/>
                  </a:moveTo>
                  <a:cubicBezTo>
                    <a:pt x="50064" y="1"/>
                    <a:pt x="34822" y="5807"/>
                    <a:pt x="23226" y="17420"/>
                  </a:cubicBezTo>
                  <a:cubicBezTo>
                    <a:pt x="1" y="40613"/>
                    <a:pt x="1" y="78386"/>
                    <a:pt x="23226" y="101579"/>
                  </a:cubicBezTo>
                  <a:cubicBezTo>
                    <a:pt x="28086" y="106472"/>
                    <a:pt x="33697" y="110419"/>
                    <a:pt x="39862" y="113355"/>
                  </a:cubicBezTo>
                  <a:cubicBezTo>
                    <a:pt x="40417" y="113616"/>
                    <a:pt x="41036" y="113746"/>
                    <a:pt x="41591" y="113746"/>
                  </a:cubicBezTo>
                  <a:cubicBezTo>
                    <a:pt x="43124" y="113746"/>
                    <a:pt x="44592" y="112866"/>
                    <a:pt x="45310" y="111398"/>
                  </a:cubicBezTo>
                  <a:cubicBezTo>
                    <a:pt x="46256" y="109343"/>
                    <a:pt x="45375" y="106929"/>
                    <a:pt x="43352" y="105950"/>
                  </a:cubicBezTo>
                  <a:cubicBezTo>
                    <a:pt x="38035" y="103439"/>
                    <a:pt x="33175" y="100046"/>
                    <a:pt x="28967" y="95838"/>
                  </a:cubicBezTo>
                  <a:cubicBezTo>
                    <a:pt x="8938" y="75809"/>
                    <a:pt x="8938" y="43190"/>
                    <a:pt x="28967" y="23161"/>
                  </a:cubicBezTo>
                  <a:cubicBezTo>
                    <a:pt x="38981" y="13147"/>
                    <a:pt x="52143" y="8140"/>
                    <a:pt x="65306" y="8140"/>
                  </a:cubicBezTo>
                  <a:cubicBezTo>
                    <a:pt x="78468" y="8140"/>
                    <a:pt x="91630" y="13147"/>
                    <a:pt x="101644" y="23161"/>
                  </a:cubicBezTo>
                  <a:cubicBezTo>
                    <a:pt x="121673" y="43190"/>
                    <a:pt x="121673" y="75809"/>
                    <a:pt x="101644" y="95838"/>
                  </a:cubicBezTo>
                  <a:cubicBezTo>
                    <a:pt x="100274" y="97176"/>
                    <a:pt x="98839" y="98480"/>
                    <a:pt x="97338" y="99655"/>
                  </a:cubicBezTo>
                  <a:cubicBezTo>
                    <a:pt x="95609" y="101057"/>
                    <a:pt x="95316" y="103634"/>
                    <a:pt x="96718" y="105396"/>
                  </a:cubicBezTo>
                  <a:cubicBezTo>
                    <a:pt x="97519" y="106402"/>
                    <a:pt x="98703" y="106929"/>
                    <a:pt x="99900" y="106929"/>
                  </a:cubicBezTo>
                  <a:cubicBezTo>
                    <a:pt x="100798" y="106929"/>
                    <a:pt x="101704" y="106631"/>
                    <a:pt x="102460" y="106015"/>
                  </a:cubicBezTo>
                  <a:cubicBezTo>
                    <a:pt x="104156" y="104645"/>
                    <a:pt x="105819" y="103145"/>
                    <a:pt x="107385" y="101579"/>
                  </a:cubicBezTo>
                  <a:cubicBezTo>
                    <a:pt x="130611" y="78386"/>
                    <a:pt x="130611" y="40613"/>
                    <a:pt x="107385" y="17420"/>
                  </a:cubicBezTo>
                  <a:cubicBezTo>
                    <a:pt x="95789" y="5807"/>
                    <a:pt x="80547" y="1"/>
                    <a:pt x="65306"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4"/>
            <p:cNvSpPr/>
            <p:nvPr/>
          </p:nvSpPr>
          <p:spPr>
            <a:xfrm>
              <a:off x="4247900" y="4009400"/>
              <a:ext cx="239800" cy="207550"/>
            </a:xfrm>
            <a:custGeom>
              <a:avLst/>
              <a:gdLst/>
              <a:ahLst/>
              <a:cxnLst/>
              <a:rect l="l" t="t" r="r" b="b"/>
              <a:pathLst>
                <a:path w="9592" h="8302" extrusionOk="0">
                  <a:moveTo>
                    <a:pt x="4958" y="1"/>
                  </a:moveTo>
                  <a:cubicBezTo>
                    <a:pt x="4391" y="1"/>
                    <a:pt x="3814" y="121"/>
                    <a:pt x="3263" y="375"/>
                  </a:cubicBezTo>
                  <a:lnTo>
                    <a:pt x="2969" y="473"/>
                  </a:lnTo>
                  <a:cubicBezTo>
                    <a:pt x="914" y="1386"/>
                    <a:pt x="1" y="3800"/>
                    <a:pt x="914" y="5855"/>
                  </a:cubicBezTo>
                  <a:cubicBezTo>
                    <a:pt x="1599" y="7388"/>
                    <a:pt x="3067" y="8301"/>
                    <a:pt x="4633" y="8301"/>
                  </a:cubicBezTo>
                  <a:cubicBezTo>
                    <a:pt x="5187" y="8301"/>
                    <a:pt x="5742" y="8171"/>
                    <a:pt x="6297" y="7943"/>
                  </a:cubicBezTo>
                  <a:lnTo>
                    <a:pt x="6623" y="7779"/>
                  </a:lnTo>
                  <a:cubicBezTo>
                    <a:pt x="8678" y="6866"/>
                    <a:pt x="9591" y="4452"/>
                    <a:pt x="8645" y="2397"/>
                  </a:cubicBezTo>
                  <a:cubicBezTo>
                    <a:pt x="7977" y="893"/>
                    <a:pt x="6505" y="1"/>
                    <a:pt x="4958"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p:cNvSpPr/>
            <p:nvPr/>
          </p:nvSpPr>
          <p:spPr>
            <a:xfrm>
              <a:off x="1190625" y="238125"/>
              <a:ext cx="5219200" cy="5219200"/>
            </a:xfrm>
            <a:custGeom>
              <a:avLst/>
              <a:gdLst/>
              <a:ahLst/>
              <a:cxnLst/>
              <a:rect l="l" t="t" r="r" b="b"/>
              <a:pathLst>
                <a:path w="208768" h="208768" extrusionOk="0">
                  <a:moveTo>
                    <a:pt x="104384" y="0"/>
                  </a:moveTo>
                  <a:cubicBezTo>
                    <a:pt x="76494" y="0"/>
                    <a:pt x="50300" y="10862"/>
                    <a:pt x="30565" y="30565"/>
                  </a:cubicBezTo>
                  <a:cubicBezTo>
                    <a:pt x="10862" y="50300"/>
                    <a:pt x="0" y="76494"/>
                    <a:pt x="0" y="104384"/>
                  </a:cubicBezTo>
                  <a:cubicBezTo>
                    <a:pt x="0" y="122324"/>
                    <a:pt x="4632" y="140004"/>
                    <a:pt x="13374" y="155532"/>
                  </a:cubicBezTo>
                  <a:cubicBezTo>
                    <a:pt x="14125" y="156878"/>
                    <a:pt x="15502" y="157627"/>
                    <a:pt x="16921" y="157627"/>
                  </a:cubicBezTo>
                  <a:cubicBezTo>
                    <a:pt x="17599" y="157627"/>
                    <a:pt x="18287" y="157456"/>
                    <a:pt x="18920" y="157097"/>
                  </a:cubicBezTo>
                  <a:cubicBezTo>
                    <a:pt x="20877" y="155988"/>
                    <a:pt x="21594" y="153509"/>
                    <a:pt x="20485" y="151552"/>
                  </a:cubicBezTo>
                  <a:cubicBezTo>
                    <a:pt x="12428" y="137232"/>
                    <a:pt x="8155" y="120922"/>
                    <a:pt x="8155" y="104384"/>
                  </a:cubicBezTo>
                  <a:cubicBezTo>
                    <a:pt x="8155" y="51311"/>
                    <a:pt x="51311" y="8155"/>
                    <a:pt x="104384" y="8155"/>
                  </a:cubicBezTo>
                  <a:cubicBezTo>
                    <a:pt x="157456" y="8155"/>
                    <a:pt x="200612" y="51311"/>
                    <a:pt x="200612" y="104384"/>
                  </a:cubicBezTo>
                  <a:cubicBezTo>
                    <a:pt x="200612" y="157456"/>
                    <a:pt x="157456" y="200612"/>
                    <a:pt x="104384" y="200612"/>
                  </a:cubicBezTo>
                  <a:cubicBezTo>
                    <a:pt x="88432" y="200612"/>
                    <a:pt x="72644" y="196633"/>
                    <a:pt x="58716" y="189097"/>
                  </a:cubicBezTo>
                  <a:cubicBezTo>
                    <a:pt x="58099" y="188764"/>
                    <a:pt x="57435" y="188605"/>
                    <a:pt x="56780" y="188605"/>
                  </a:cubicBezTo>
                  <a:cubicBezTo>
                    <a:pt x="55323" y="188605"/>
                    <a:pt x="53913" y="189388"/>
                    <a:pt x="53170" y="190761"/>
                  </a:cubicBezTo>
                  <a:cubicBezTo>
                    <a:pt x="52127" y="192751"/>
                    <a:pt x="52844" y="195197"/>
                    <a:pt x="54834" y="196274"/>
                  </a:cubicBezTo>
                  <a:cubicBezTo>
                    <a:pt x="69970" y="204461"/>
                    <a:pt x="87095" y="208767"/>
                    <a:pt x="104384" y="208767"/>
                  </a:cubicBezTo>
                  <a:cubicBezTo>
                    <a:pt x="132274" y="208767"/>
                    <a:pt x="158467" y="197905"/>
                    <a:pt x="178202" y="178202"/>
                  </a:cubicBezTo>
                  <a:cubicBezTo>
                    <a:pt x="197905" y="158467"/>
                    <a:pt x="208767" y="132274"/>
                    <a:pt x="208767" y="104384"/>
                  </a:cubicBezTo>
                  <a:cubicBezTo>
                    <a:pt x="208767" y="76494"/>
                    <a:pt x="197905" y="50300"/>
                    <a:pt x="178202" y="30565"/>
                  </a:cubicBezTo>
                  <a:cubicBezTo>
                    <a:pt x="158467" y="10862"/>
                    <a:pt x="132274" y="0"/>
                    <a:pt x="104384"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p:cNvSpPr/>
            <p:nvPr/>
          </p:nvSpPr>
          <p:spPr>
            <a:xfrm>
              <a:off x="4817125" y="1096825"/>
              <a:ext cx="733975" cy="733975"/>
            </a:xfrm>
            <a:custGeom>
              <a:avLst/>
              <a:gdLst/>
              <a:ahLst/>
              <a:cxnLst/>
              <a:rect l="l" t="t" r="r" b="b"/>
              <a:pathLst>
                <a:path w="29359" h="29359" extrusionOk="0">
                  <a:moveTo>
                    <a:pt x="14679" y="8156"/>
                  </a:moveTo>
                  <a:cubicBezTo>
                    <a:pt x="18268" y="8156"/>
                    <a:pt x="21203" y="11091"/>
                    <a:pt x="21203" y="14680"/>
                  </a:cubicBezTo>
                  <a:cubicBezTo>
                    <a:pt x="21203" y="18268"/>
                    <a:pt x="18268" y="21204"/>
                    <a:pt x="14679" y="21204"/>
                  </a:cubicBezTo>
                  <a:cubicBezTo>
                    <a:pt x="11091" y="21204"/>
                    <a:pt x="8156" y="18268"/>
                    <a:pt x="8156" y="14680"/>
                  </a:cubicBezTo>
                  <a:cubicBezTo>
                    <a:pt x="8156" y="11091"/>
                    <a:pt x="11091" y="8156"/>
                    <a:pt x="14679" y="8156"/>
                  </a:cubicBezTo>
                  <a:close/>
                  <a:moveTo>
                    <a:pt x="14679" y="1"/>
                  </a:moveTo>
                  <a:cubicBezTo>
                    <a:pt x="6590" y="1"/>
                    <a:pt x="1" y="6590"/>
                    <a:pt x="1" y="14680"/>
                  </a:cubicBezTo>
                  <a:cubicBezTo>
                    <a:pt x="1" y="22769"/>
                    <a:pt x="6590" y="29359"/>
                    <a:pt x="14679" y="29359"/>
                  </a:cubicBezTo>
                  <a:cubicBezTo>
                    <a:pt x="22769" y="29359"/>
                    <a:pt x="29358" y="22769"/>
                    <a:pt x="29358" y="14680"/>
                  </a:cubicBezTo>
                  <a:cubicBezTo>
                    <a:pt x="29358" y="6590"/>
                    <a:pt x="22769" y="1"/>
                    <a:pt x="14679"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4"/>
            <p:cNvSpPr/>
            <p:nvPr/>
          </p:nvSpPr>
          <p:spPr>
            <a:xfrm>
              <a:off x="3494400" y="3928225"/>
              <a:ext cx="611650" cy="611650"/>
            </a:xfrm>
            <a:custGeom>
              <a:avLst/>
              <a:gdLst/>
              <a:ahLst/>
              <a:cxnLst/>
              <a:rect l="l" t="t" r="r" b="b"/>
              <a:pathLst>
                <a:path w="24466" h="24466" extrusionOk="0">
                  <a:moveTo>
                    <a:pt x="12233" y="8156"/>
                  </a:moveTo>
                  <a:cubicBezTo>
                    <a:pt x="14483" y="8156"/>
                    <a:pt x="16310" y="9983"/>
                    <a:pt x="16310" y="12233"/>
                  </a:cubicBezTo>
                  <a:cubicBezTo>
                    <a:pt x="16310" y="14484"/>
                    <a:pt x="14483" y="16311"/>
                    <a:pt x="12233" y="16311"/>
                  </a:cubicBezTo>
                  <a:cubicBezTo>
                    <a:pt x="9982" y="16311"/>
                    <a:pt x="8155" y="14484"/>
                    <a:pt x="8155" y="12233"/>
                  </a:cubicBezTo>
                  <a:cubicBezTo>
                    <a:pt x="8155" y="9983"/>
                    <a:pt x="9982" y="8156"/>
                    <a:pt x="12233" y="8156"/>
                  </a:cubicBezTo>
                  <a:close/>
                  <a:moveTo>
                    <a:pt x="12233" y="1"/>
                  </a:moveTo>
                  <a:cubicBezTo>
                    <a:pt x="5480" y="1"/>
                    <a:pt x="0" y="5481"/>
                    <a:pt x="0" y="12233"/>
                  </a:cubicBezTo>
                  <a:cubicBezTo>
                    <a:pt x="0" y="18986"/>
                    <a:pt x="5480" y="24466"/>
                    <a:pt x="12233" y="24466"/>
                  </a:cubicBezTo>
                  <a:cubicBezTo>
                    <a:pt x="18985" y="24466"/>
                    <a:pt x="24465" y="18986"/>
                    <a:pt x="24465" y="12233"/>
                  </a:cubicBezTo>
                  <a:cubicBezTo>
                    <a:pt x="24465" y="5481"/>
                    <a:pt x="18985" y="1"/>
                    <a:pt x="12233"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4"/>
            <p:cNvSpPr/>
            <p:nvPr/>
          </p:nvSpPr>
          <p:spPr>
            <a:xfrm>
              <a:off x="4044850" y="3133125"/>
              <a:ext cx="203900" cy="203900"/>
            </a:xfrm>
            <a:custGeom>
              <a:avLst/>
              <a:gdLst/>
              <a:ahLst/>
              <a:cxnLst/>
              <a:rect l="l" t="t" r="r" b="b"/>
              <a:pathLst>
                <a:path w="8156" h="8156" extrusionOk="0">
                  <a:moveTo>
                    <a:pt x="4078" y="1"/>
                  </a:moveTo>
                  <a:cubicBezTo>
                    <a:pt x="3002" y="1"/>
                    <a:pt x="1958" y="425"/>
                    <a:pt x="1207" y="1207"/>
                  </a:cubicBezTo>
                  <a:cubicBezTo>
                    <a:pt x="425" y="1958"/>
                    <a:pt x="1" y="3002"/>
                    <a:pt x="1" y="4078"/>
                  </a:cubicBezTo>
                  <a:cubicBezTo>
                    <a:pt x="1" y="5154"/>
                    <a:pt x="425" y="6198"/>
                    <a:pt x="1207" y="6949"/>
                  </a:cubicBezTo>
                  <a:cubicBezTo>
                    <a:pt x="1958" y="7731"/>
                    <a:pt x="3002" y="8155"/>
                    <a:pt x="4078" y="8155"/>
                  </a:cubicBezTo>
                  <a:cubicBezTo>
                    <a:pt x="5154" y="8155"/>
                    <a:pt x="6198" y="7731"/>
                    <a:pt x="6949" y="6949"/>
                  </a:cubicBezTo>
                  <a:cubicBezTo>
                    <a:pt x="7731" y="6198"/>
                    <a:pt x="8155" y="5154"/>
                    <a:pt x="8155" y="4078"/>
                  </a:cubicBezTo>
                  <a:cubicBezTo>
                    <a:pt x="8155" y="3002"/>
                    <a:pt x="7731" y="1958"/>
                    <a:pt x="6949" y="1207"/>
                  </a:cubicBezTo>
                  <a:cubicBezTo>
                    <a:pt x="6198" y="425"/>
                    <a:pt x="5154" y="1"/>
                    <a:pt x="4078"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4"/>
            <p:cNvSpPr/>
            <p:nvPr/>
          </p:nvSpPr>
          <p:spPr>
            <a:xfrm>
              <a:off x="3366350" y="2389400"/>
              <a:ext cx="203900" cy="203900"/>
            </a:xfrm>
            <a:custGeom>
              <a:avLst/>
              <a:gdLst/>
              <a:ahLst/>
              <a:cxnLst/>
              <a:rect l="l" t="t" r="r" b="b"/>
              <a:pathLst>
                <a:path w="8156" h="8156" extrusionOk="0">
                  <a:moveTo>
                    <a:pt x="4078" y="0"/>
                  </a:moveTo>
                  <a:cubicBezTo>
                    <a:pt x="3002" y="0"/>
                    <a:pt x="1958" y="424"/>
                    <a:pt x="1175" y="1175"/>
                  </a:cubicBezTo>
                  <a:cubicBezTo>
                    <a:pt x="425" y="1925"/>
                    <a:pt x="1" y="3001"/>
                    <a:pt x="1" y="4078"/>
                  </a:cubicBezTo>
                  <a:cubicBezTo>
                    <a:pt x="1" y="5122"/>
                    <a:pt x="425" y="6198"/>
                    <a:pt x="1175" y="6948"/>
                  </a:cubicBezTo>
                  <a:cubicBezTo>
                    <a:pt x="1958" y="7698"/>
                    <a:pt x="3002" y="8155"/>
                    <a:pt x="4078" y="8155"/>
                  </a:cubicBezTo>
                  <a:cubicBezTo>
                    <a:pt x="5155" y="8155"/>
                    <a:pt x="6199" y="7698"/>
                    <a:pt x="6949" y="6948"/>
                  </a:cubicBezTo>
                  <a:cubicBezTo>
                    <a:pt x="7699" y="6198"/>
                    <a:pt x="8156" y="5122"/>
                    <a:pt x="8156" y="4078"/>
                  </a:cubicBezTo>
                  <a:cubicBezTo>
                    <a:pt x="8156" y="3001"/>
                    <a:pt x="7699" y="1925"/>
                    <a:pt x="6949" y="1175"/>
                  </a:cubicBezTo>
                  <a:cubicBezTo>
                    <a:pt x="6199" y="424"/>
                    <a:pt x="5155" y="0"/>
                    <a:pt x="407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34"/>
          <p:cNvSpPr txBox="1">
            <a:spLocks noGrp="1"/>
          </p:cNvSpPr>
          <p:nvPr>
            <p:ph type="ctrTitle" idx="2"/>
          </p:nvPr>
        </p:nvSpPr>
        <p:spPr>
          <a:xfrm flipH="1">
            <a:off x="4965863" y="2903126"/>
            <a:ext cx="31887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200" b="1">
                <a:latin typeface="Exo 2" pitchFamily="2" charset="0"/>
              </a:rPr>
              <a:t>Phát Triển</a:t>
            </a:r>
            <a:endParaRPr sz="2200" b="1">
              <a:latin typeface="Exo 2" pitchFamily="2" charset="0"/>
            </a:endParaRPr>
          </a:p>
        </p:txBody>
      </p:sp>
      <p:sp>
        <p:nvSpPr>
          <p:cNvPr id="279" name="Google Shape;279;p34"/>
          <p:cNvSpPr txBox="1">
            <a:spLocks noGrp="1"/>
          </p:cNvSpPr>
          <p:nvPr>
            <p:ph type="subTitle" idx="3"/>
          </p:nvPr>
        </p:nvSpPr>
        <p:spPr>
          <a:xfrm flipH="1">
            <a:off x="5512112" y="3452350"/>
            <a:ext cx="2166300" cy="201119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Roboto" panose="02000000000000000000" pitchFamily="2" charset="0"/>
                <a:ea typeface="Roboto" panose="02000000000000000000" pitchFamily="2" charset="0"/>
              </a:rPr>
              <a:t>Hệ thống cung cấp đầy đủ chức năng giúp xây dựng blog cá nhân</a:t>
            </a:r>
          </a:p>
          <a:p>
            <a:pPr marL="0" lvl="0" indent="0" algn="ctr" rtl="0">
              <a:spcBef>
                <a:spcPts val="0"/>
              </a:spcBef>
              <a:spcAft>
                <a:spcPts val="0"/>
              </a:spcAft>
              <a:buNone/>
            </a:pPr>
            <a:endParaRPr lang="en-US">
              <a:latin typeface="Roboto" panose="02000000000000000000" pitchFamily="2" charset="0"/>
              <a:ea typeface="Roboto" panose="02000000000000000000" pitchFamily="2" charset="0"/>
            </a:endParaRPr>
          </a:p>
          <a:p>
            <a:pPr marL="0" lvl="0" indent="0"/>
            <a:r>
              <a:rPr lang="en-US">
                <a:latin typeface="Roboto" panose="02000000000000000000" pitchFamily="2" charset="0"/>
                <a:ea typeface="Roboto" panose="02000000000000000000" pitchFamily="2" charset="0"/>
              </a:rPr>
              <a:t>Redaxscript dùng để xây dựng website để chia sẻ thông tin dữ liệu</a:t>
            </a:r>
            <a:endParaRPr>
              <a:latin typeface="Roboto" panose="02000000000000000000" pitchFamily="2" charset="0"/>
              <a:ea typeface="Roboto" panose="02000000000000000000" pitchFamily="2" charset="0"/>
            </a:endParaRPr>
          </a:p>
        </p:txBody>
      </p:sp>
      <p:grpSp>
        <p:nvGrpSpPr>
          <p:cNvPr id="280" name="Google Shape;280;p34"/>
          <p:cNvGrpSpPr/>
          <p:nvPr/>
        </p:nvGrpSpPr>
        <p:grpSpPr>
          <a:xfrm>
            <a:off x="6391558" y="1783095"/>
            <a:ext cx="489752" cy="547494"/>
            <a:chOff x="1466250" y="238125"/>
            <a:chExt cx="4668750" cy="5219200"/>
          </a:xfrm>
        </p:grpSpPr>
        <p:sp>
          <p:nvSpPr>
            <p:cNvPr id="281" name="Google Shape;281;p34"/>
            <p:cNvSpPr/>
            <p:nvPr/>
          </p:nvSpPr>
          <p:spPr>
            <a:xfrm>
              <a:off x="1466250" y="1087850"/>
              <a:ext cx="3818175" cy="4369475"/>
            </a:xfrm>
            <a:custGeom>
              <a:avLst/>
              <a:gdLst/>
              <a:ahLst/>
              <a:cxnLst/>
              <a:rect l="l" t="t" r="r" b="b"/>
              <a:pathLst>
                <a:path w="152727" h="174779" extrusionOk="0">
                  <a:moveTo>
                    <a:pt x="140494" y="8156"/>
                  </a:moveTo>
                  <a:cubicBezTo>
                    <a:pt x="142745" y="8156"/>
                    <a:pt x="144572" y="9983"/>
                    <a:pt x="144572" y="12233"/>
                  </a:cubicBezTo>
                  <a:cubicBezTo>
                    <a:pt x="144572" y="14484"/>
                    <a:pt x="142745" y="16311"/>
                    <a:pt x="140494" y="16311"/>
                  </a:cubicBezTo>
                  <a:cubicBezTo>
                    <a:pt x="138244" y="16311"/>
                    <a:pt x="136417" y="14484"/>
                    <a:pt x="136417" y="12233"/>
                  </a:cubicBezTo>
                  <a:cubicBezTo>
                    <a:pt x="136417" y="9983"/>
                    <a:pt x="138244" y="8156"/>
                    <a:pt x="140494" y="8156"/>
                  </a:cubicBezTo>
                  <a:close/>
                  <a:moveTo>
                    <a:pt x="129371" y="17322"/>
                  </a:moveTo>
                  <a:cubicBezTo>
                    <a:pt x="130610" y="19997"/>
                    <a:pt x="132763" y="22150"/>
                    <a:pt x="135438" y="23357"/>
                  </a:cubicBezTo>
                  <a:lnTo>
                    <a:pt x="119291" y="81094"/>
                  </a:lnTo>
                  <a:lnTo>
                    <a:pt x="98349" y="60152"/>
                  </a:lnTo>
                  <a:lnTo>
                    <a:pt x="118117" y="40384"/>
                  </a:lnTo>
                  <a:cubicBezTo>
                    <a:pt x="119715" y="38819"/>
                    <a:pt x="119715" y="36242"/>
                    <a:pt x="118117" y="34643"/>
                  </a:cubicBezTo>
                  <a:cubicBezTo>
                    <a:pt x="117318" y="33844"/>
                    <a:pt x="116274" y="33444"/>
                    <a:pt x="115230" y="33444"/>
                  </a:cubicBezTo>
                  <a:cubicBezTo>
                    <a:pt x="114186" y="33444"/>
                    <a:pt x="113143" y="33844"/>
                    <a:pt x="112343" y="34643"/>
                  </a:cubicBezTo>
                  <a:lnTo>
                    <a:pt x="92576" y="54411"/>
                  </a:lnTo>
                  <a:lnTo>
                    <a:pt x="71634" y="33469"/>
                  </a:lnTo>
                  <a:lnTo>
                    <a:pt x="129371" y="17322"/>
                  </a:lnTo>
                  <a:close/>
                  <a:moveTo>
                    <a:pt x="43287" y="16637"/>
                  </a:moveTo>
                  <a:lnTo>
                    <a:pt x="50529" y="23879"/>
                  </a:lnTo>
                  <a:cubicBezTo>
                    <a:pt x="41787" y="33991"/>
                    <a:pt x="37024" y="46745"/>
                    <a:pt x="37024" y="60217"/>
                  </a:cubicBezTo>
                  <a:cubicBezTo>
                    <a:pt x="37024" y="62468"/>
                    <a:pt x="38851" y="64295"/>
                    <a:pt x="41102" y="64295"/>
                  </a:cubicBezTo>
                  <a:cubicBezTo>
                    <a:pt x="43352" y="64295"/>
                    <a:pt x="45179" y="62468"/>
                    <a:pt x="45179" y="60217"/>
                  </a:cubicBezTo>
                  <a:cubicBezTo>
                    <a:pt x="45179" y="48898"/>
                    <a:pt x="49093" y="38199"/>
                    <a:pt x="56302" y="29685"/>
                  </a:cubicBezTo>
                  <a:lnTo>
                    <a:pt x="60902" y="34252"/>
                  </a:lnTo>
                  <a:lnTo>
                    <a:pt x="118476" y="91826"/>
                  </a:lnTo>
                  <a:cubicBezTo>
                    <a:pt x="118476" y="91826"/>
                    <a:pt x="118476" y="91826"/>
                    <a:pt x="118476" y="91858"/>
                  </a:cubicBezTo>
                  <a:lnTo>
                    <a:pt x="136221" y="109571"/>
                  </a:lnTo>
                  <a:cubicBezTo>
                    <a:pt x="124151" y="120219"/>
                    <a:pt x="108556" y="126032"/>
                    <a:pt x="92569" y="126032"/>
                  </a:cubicBezTo>
                  <a:cubicBezTo>
                    <a:pt x="89848" y="126032"/>
                    <a:pt x="87116" y="125864"/>
                    <a:pt x="84388" y="125522"/>
                  </a:cubicBezTo>
                  <a:lnTo>
                    <a:pt x="84388" y="116878"/>
                  </a:lnTo>
                  <a:cubicBezTo>
                    <a:pt x="84388" y="115410"/>
                    <a:pt x="83605" y="114073"/>
                    <a:pt x="82333" y="113355"/>
                  </a:cubicBezTo>
                  <a:lnTo>
                    <a:pt x="57738" y="99198"/>
                  </a:lnTo>
                  <a:cubicBezTo>
                    <a:pt x="57107" y="98852"/>
                    <a:pt x="56412" y="98671"/>
                    <a:pt x="55710" y="98671"/>
                  </a:cubicBezTo>
                  <a:cubicBezTo>
                    <a:pt x="55287" y="98671"/>
                    <a:pt x="54860" y="98737"/>
                    <a:pt x="54443" y="98872"/>
                  </a:cubicBezTo>
                  <a:cubicBezTo>
                    <a:pt x="53334" y="99231"/>
                    <a:pt x="52453" y="100046"/>
                    <a:pt x="51964" y="101090"/>
                  </a:cubicBezTo>
                  <a:lnTo>
                    <a:pt x="48474" y="109049"/>
                  </a:lnTo>
                  <a:cubicBezTo>
                    <a:pt x="47658" y="108299"/>
                    <a:pt x="46843" y="107549"/>
                    <a:pt x="46060" y="106766"/>
                  </a:cubicBezTo>
                  <a:cubicBezTo>
                    <a:pt x="33632" y="94338"/>
                    <a:pt x="26781" y="77799"/>
                    <a:pt x="26781" y="60217"/>
                  </a:cubicBezTo>
                  <a:cubicBezTo>
                    <a:pt x="26781" y="44005"/>
                    <a:pt x="32620" y="28674"/>
                    <a:pt x="43287" y="16637"/>
                  </a:cubicBezTo>
                  <a:close/>
                  <a:moveTo>
                    <a:pt x="57607" y="108527"/>
                  </a:moveTo>
                  <a:lnTo>
                    <a:pt x="76233" y="119227"/>
                  </a:lnTo>
                  <a:lnTo>
                    <a:pt x="76233" y="144605"/>
                  </a:lnTo>
                  <a:lnTo>
                    <a:pt x="41721" y="144605"/>
                  </a:lnTo>
                  <a:lnTo>
                    <a:pt x="57607" y="108527"/>
                  </a:lnTo>
                  <a:close/>
                  <a:moveTo>
                    <a:pt x="87096" y="152760"/>
                  </a:moveTo>
                  <a:cubicBezTo>
                    <a:pt x="95577" y="152760"/>
                    <a:pt x="102688" y="158697"/>
                    <a:pt x="104547" y="166623"/>
                  </a:cubicBezTo>
                  <a:lnTo>
                    <a:pt x="8612" y="166623"/>
                  </a:lnTo>
                  <a:cubicBezTo>
                    <a:pt x="10471" y="158697"/>
                    <a:pt x="17583" y="152760"/>
                    <a:pt x="26096" y="152760"/>
                  </a:cubicBezTo>
                  <a:close/>
                  <a:moveTo>
                    <a:pt x="140494" y="1"/>
                  </a:moveTo>
                  <a:cubicBezTo>
                    <a:pt x="134884" y="1"/>
                    <a:pt x="130121" y="3850"/>
                    <a:pt x="128719" y="9037"/>
                  </a:cubicBezTo>
                  <a:lnTo>
                    <a:pt x="65045" y="26847"/>
                  </a:lnTo>
                  <a:lnTo>
                    <a:pt x="46060" y="7895"/>
                  </a:lnTo>
                  <a:cubicBezTo>
                    <a:pt x="45277" y="7096"/>
                    <a:pt x="44233" y="6696"/>
                    <a:pt x="43189" y="6696"/>
                  </a:cubicBezTo>
                  <a:cubicBezTo>
                    <a:pt x="42145" y="6696"/>
                    <a:pt x="41102" y="7096"/>
                    <a:pt x="40319" y="7895"/>
                  </a:cubicBezTo>
                  <a:cubicBezTo>
                    <a:pt x="26325" y="21856"/>
                    <a:pt x="18626" y="40450"/>
                    <a:pt x="18626" y="60217"/>
                  </a:cubicBezTo>
                  <a:cubicBezTo>
                    <a:pt x="18626" y="79985"/>
                    <a:pt x="26325" y="98578"/>
                    <a:pt x="40319" y="112539"/>
                  </a:cubicBezTo>
                  <a:cubicBezTo>
                    <a:pt x="41819" y="114040"/>
                    <a:pt x="43385" y="115508"/>
                    <a:pt x="45016" y="116878"/>
                  </a:cubicBezTo>
                  <a:lnTo>
                    <a:pt x="32816" y="144605"/>
                  </a:lnTo>
                  <a:lnTo>
                    <a:pt x="26096" y="144605"/>
                  </a:lnTo>
                  <a:cubicBezTo>
                    <a:pt x="11678" y="144605"/>
                    <a:pt x="1" y="156315"/>
                    <a:pt x="1" y="170701"/>
                  </a:cubicBezTo>
                  <a:cubicBezTo>
                    <a:pt x="1" y="172951"/>
                    <a:pt x="1795" y="174778"/>
                    <a:pt x="4078" y="174778"/>
                  </a:cubicBezTo>
                  <a:lnTo>
                    <a:pt x="109114" y="174778"/>
                  </a:lnTo>
                  <a:cubicBezTo>
                    <a:pt x="111365" y="174778"/>
                    <a:pt x="113191" y="172951"/>
                    <a:pt x="113191" y="170701"/>
                  </a:cubicBezTo>
                  <a:cubicBezTo>
                    <a:pt x="113191" y="156315"/>
                    <a:pt x="101481" y="144605"/>
                    <a:pt x="87096" y="144605"/>
                  </a:cubicBezTo>
                  <a:lnTo>
                    <a:pt x="84388" y="144605"/>
                  </a:lnTo>
                  <a:lnTo>
                    <a:pt x="84388" y="133742"/>
                  </a:lnTo>
                  <a:cubicBezTo>
                    <a:pt x="87096" y="134069"/>
                    <a:pt x="89836" y="134199"/>
                    <a:pt x="92543" y="134199"/>
                  </a:cubicBezTo>
                  <a:cubicBezTo>
                    <a:pt x="112017" y="134199"/>
                    <a:pt x="130969" y="126501"/>
                    <a:pt x="144963" y="112539"/>
                  </a:cubicBezTo>
                  <a:cubicBezTo>
                    <a:pt x="146529" y="110941"/>
                    <a:pt x="146529" y="108364"/>
                    <a:pt x="144963" y="106766"/>
                  </a:cubicBezTo>
                  <a:lnTo>
                    <a:pt x="125881" y="87716"/>
                  </a:lnTo>
                  <a:lnTo>
                    <a:pt x="143724" y="24042"/>
                  </a:lnTo>
                  <a:cubicBezTo>
                    <a:pt x="148910" y="22639"/>
                    <a:pt x="152727" y="17877"/>
                    <a:pt x="152727" y="12233"/>
                  </a:cubicBezTo>
                  <a:cubicBezTo>
                    <a:pt x="152727" y="5481"/>
                    <a:pt x="147247" y="1"/>
                    <a:pt x="140494"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4"/>
            <p:cNvSpPr/>
            <p:nvPr/>
          </p:nvSpPr>
          <p:spPr>
            <a:xfrm>
              <a:off x="4876650" y="666250"/>
              <a:ext cx="830200" cy="829375"/>
            </a:xfrm>
            <a:custGeom>
              <a:avLst/>
              <a:gdLst/>
              <a:ahLst/>
              <a:cxnLst/>
              <a:rect l="l" t="t" r="r" b="b"/>
              <a:pathLst>
                <a:path w="33208" h="33175" extrusionOk="0">
                  <a:moveTo>
                    <a:pt x="4078" y="0"/>
                  </a:moveTo>
                  <a:cubicBezTo>
                    <a:pt x="1828" y="0"/>
                    <a:pt x="1" y="1827"/>
                    <a:pt x="1" y="4078"/>
                  </a:cubicBezTo>
                  <a:cubicBezTo>
                    <a:pt x="1" y="6329"/>
                    <a:pt x="1828" y="8155"/>
                    <a:pt x="4078" y="8155"/>
                  </a:cubicBezTo>
                  <a:cubicBezTo>
                    <a:pt x="15626" y="8155"/>
                    <a:pt x="25053" y="17550"/>
                    <a:pt x="25053" y="29097"/>
                  </a:cubicBezTo>
                  <a:cubicBezTo>
                    <a:pt x="25053" y="31348"/>
                    <a:pt x="26847" y="33175"/>
                    <a:pt x="29130" y="33175"/>
                  </a:cubicBezTo>
                  <a:cubicBezTo>
                    <a:pt x="31381" y="33175"/>
                    <a:pt x="33208" y="31348"/>
                    <a:pt x="33208" y="29097"/>
                  </a:cubicBezTo>
                  <a:cubicBezTo>
                    <a:pt x="33208" y="13048"/>
                    <a:pt x="20127" y="0"/>
                    <a:pt x="407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4"/>
            <p:cNvSpPr/>
            <p:nvPr/>
          </p:nvSpPr>
          <p:spPr>
            <a:xfrm>
              <a:off x="4876650" y="238125"/>
              <a:ext cx="1258350" cy="1257500"/>
            </a:xfrm>
            <a:custGeom>
              <a:avLst/>
              <a:gdLst/>
              <a:ahLst/>
              <a:cxnLst/>
              <a:rect l="l" t="t" r="r" b="b"/>
              <a:pathLst>
                <a:path w="50334" h="50300" extrusionOk="0">
                  <a:moveTo>
                    <a:pt x="4078" y="0"/>
                  </a:moveTo>
                  <a:cubicBezTo>
                    <a:pt x="1828" y="0"/>
                    <a:pt x="1" y="1827"/>
                    <a:pt x="1" y="4077"/>
                  </a:cubicBezTo>
                  <a:cubicBezTo>
                    <a:pt x="1" y="6328"/>
                    <a:pt x="1828" y="8155"/>
                    <a:pt x="4078" y="8155"/>
                  </a:cubicBezTo>
                  <a:cubicBezTo>
                    <a:pt x="25085" y="8155"/>
                    <a:pt x="42178" y="25248"/>
                    <a:pt x="42178" y="46222"/>
                  </a:cubicBezTo>
                  <a:cubicBezTo>
                    <a:pt x="42178" y="48473"/>
                    <a:pt x="43972" y="50300"/>
                    <a:pt x="46256" y="50300"/>
                  </a:cubicBezTo>
                  <a:cubicBezTo>
                    <a:pt x="48507" y="50300"/>
                    <a:pt x="50333" y="48473"/>
                    <a:pt x="50333" y="46222"/>
                  </a:cubicBezTo>
                  <a:cubicBezTo>
                    <a:pt x="50333" y="20746"/>
                    <a:pt x="29587" y="0"/>
                    <a:pt x="4078" y="0"/>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4"/>
            <p:cNvSpPr/>
            <p:nvPr/>
          </p:nvSpPr>
          <p:spPr>
            <a:xfrm>
              <a:off x="4477875" y="1691325"/>
              <a:ext cx="203900" cy="203900"/>
            </a:xfrm>
            <a:custGeom>
              <a:avLst/>
              <a:gdLst/>
              <a:ahLst/>
              <a:cxnLst/>
              <a:rect l="l" t="t" r="r" b="b"/>
              <a:pathLst>
                <a:path w="8156" h="8156" extrusionOk="0">
                  <a:moveTo>
                    <a:pt x="4078" y="1"/>
                  </a:moveTo>
                  <a:cubicBezTo>
                    <a:pt x="3002" y="1"/>
                    <a:pt x="1958" y="425"/>
                    <a:pt x="1208" y="1175"/>
                  </a:cubicBezTo>
                  <a:cubicBezTo>
                    <a:pt x="425" y="1958"/>
                    <a:pt x="1" y="3002"/>
                    <a:pt x="1" y="4078"/>
                  </a:cubicBezTo>
                  <a:cubicBezTo>
                    <a:pt x="1" y="5155"/>
                    <a:pt x="425" y="6198"/>
                    <a:pt x="1208" y="6949"/>
                  </a:cubicBezTo>
                  <a:cubicBezTo>
                    <a:pt x="1958" y="7699"/>
                    <a:pt x="3002" y="8156"/>
                    <a:pt x="4078" y="8156"/>
                  </a:cubicBezTo>
                  <a:cubicBezTo>
                    <a:pt x="5155" y="8156"/>
                    <a:pt x="6198" y="7699"/>
                    <a:pt x="6949" y="6949"/>
                  </a:cubicBezTo>
                  <a:cubicBezTo>
                    <a:pt x="7732" y="6198"/>
                    <a:pt x="8156" y="5155"/>
                    <a:pt x="8156" y="4078"/>
                  </a:cubicBezTo>
                  <a:cubicBezTo>
                    <a:pt x="8156" y="3002"/>
                    <a:pt x="7732" y="1958"/>
                    <a:pt x="6949" y="1175"/>
                  </a:cubicBezTo>
                  <a:cubicBezTo>
                    <a:pt x="6198" y="425"/>
                    <a:pt x="5155" y="1"/>
                    <a:pt x="4078"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4"/>
            <p:cNvSpPr/>
            <p:nvPr/>
          </p:nvSpPr>
          <p:spPr>
            <a:xfrm>
              <a:off x="2456275" y="2895000"/>
              <a:ext cx="203875" cy="203900"/>
            </a:xfrm>
            <a:custGeom>
              <a:avLst/>
              <a:gdLst/>
              <a:ahLst/>
              <a:cxnLst/>
              <a:rect l="l" t="t" r="r" b="b"/>
              <a:pathLst>
                <a:path w="8155" h="8156" extrusionOk="0">
                  <a:moveTo>
                    <a:pt x="4078" y="1"/>
                  </a:moveTo>
                  <a:cubicBezTo>
                    <a:pt x="1827" y="1"/>
                    <a:pt x="0" y="1827"/>
                    <a:pt x="0" y="4078"/>
                  </a:cubicBezTo>
                  <a:cubicBezTo>
                    <a:pt x="0" y="6329"/>
                    <a:pt x="1827" y="8155"/>
                    <a:pt x="4078" y="8155"/>
                  </a:cubicBezTo>
                  <a:cubicBezTo>
                    <a:pt x="6328" y="8155"/>
                    <a:pt x="8155" y="6329"/>
                    <a:pt x="8155" y="4078"/>
                  </a:cubicBezTo>
                  <a:cubicBezTo>
                    <a:pt x="8155" y="1827"/>
                    <a:pt x="6328" y="1"/>
                    <a:pt x="4078" y="1"/>
                  </a:cubicBezTo>
                  <a:close/>
                </a:path>
              </a:pathLst>
            </a:custGeom>
            <a:solidFill>
              <a:srgbClr val="E4A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64"/>
                                        </p:tgtEl>
                                        <p:attrNameLst>
                                          <p:attrName>style.visibility</p:attrName>
                                        </p:attrNameLst>
                                      </p:cBhvr>
                                      <p:to>
                                        <p:strVal val="visible"/>
                                      </p:to>
                                    </p:set>
                                    <p:anim calcmode="lin" valueType="num">
                                      <p:cBhvr additive="base">
                                        <p:cTn id="7" dur="500" fill="hold"/>
                                        <p:tgtEl>
                                          <p:spTgt spid="264"/>
                                        </p:tgtEl>
                                        <p:attrNameLst>
                                          <p:attrName>ppt_x</p:attrName>
                                        </p:attrNameLst>
                                      </p:cBhvr>
                                      <p:tavLst>
                                        <p:tav tm="0">
                                          <p:val>
                                            <p:strVal val="1+#ppt_w/2"/>
                                          </p:val>
                                        </p:tav>
                                        <p:tav tm="100000">
                                          <p:val>
                                            <p:strVal val="#ppt_x"/>
                                          </p:val>
                                        </p:tav>
                                      </p:tavLst>
                                    </p:anim>
                                    <p:anim calcmode="lin" valueType="num">
                                      <p:cBhvr additive="base">
                                        <p:cTn id="8" dur="500" fill="hold"/>
                                        <p:tgtEl>
                                          <p:spTgt spid="26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2" presetClass="emph" presetSubtype="0" fill="hold" nodeType="clickEffect">
                                  <p:stCondLst>
                                    <p:cond delay="0"/>
                                  </p:stCondLst>
                                  <p:childTnLst>
                                    <p:animRot by="120000">
                                      <p:cBhvr>
                                        <p:cTn id="12" dur="100" fill="hold">
                                          <p:stCondLst>
                                            <p:cond delay="0"/>
                                          </p:stCondLst>
                                        </p:cTn>
                                        <p:tgtEl>
                                          <p:spTgt spid="267"/>
                                        </p:tgtEl>
                                        <p:attrNameLst>
                                          <p:attrName>r</p:attrName>
                                        </p:attrNameLst>
                                      </p:cBhvr>
                                    </p:animRot>
                                    <p:animRot by="-240000">
                                      <p:cBhvr>
                                        <p:cTn id="13" dur="200" fill="hold">
                                          <p:stCondLst>
                                            <p:cond delay="200"/>
                                          </p:stCondLst>
                                        </p:cTn>
                                        <p:tgtEl>
                                          <p:spTgt spid="267"/>
                                        </p:tgtEl>
                                        <p:attrNameLst>
                                          <p:attrName>r</p:attrName>
                                        </p:attrNameLst>
                                      </p:cBhvr>
                                    </p:animRot>
                                    <p:animRot by="240000">
                                      <p:cBhvr>
                                        <p:cTn id="14" dur="200" fill="hold">
                                          <p:stCondLst>
                                            <p:cond delay="400"/>
                                          </p:stCondLst>
                                        </p:cTn>
                                        <p:tgtEl>
                                          <p:spTgt spid="267"/>
                                        </p:tgtEl>
                                        <p:attrNameLst>
                                          <p:attrName>r</p:attrName>
                                        </p:attrNameLst>
                                      </p:cBhvr>
                                    </p:animRot>
                                    <p:animRot by="-240000">
                                      <p:cBhvr>
                                        <p:cTn id="15" dur="200" fill="hold">
                                          <p:stCondLst>
                                            <p:cond delay="600"/>
                                          </p:stCondLst>
                                        </p:cTn>
                                        <p:tgtEl>
                                          <p:spTgt spid="267"/>
                                        </p:tgtEl>
                                        <p:attrNameLst>
                                          <p:attrName>r</p:attrName>
                                        </p:attrNameLst>
                                      </p:cBhvr>
                                    </p:animRot>
                                    <p:animRot by="120000">
                                      <p:cBhvr>
                                        <p:cTn id="16" dur="200" fill="hold">
                                          <p:stCondLst>
                                            <p:cond delay="800"/>
                                          </p:stCondLst>
                                        </p:cTn>
                                        <p:tgtEl>
                                          <p:spTgt spid="267"/>
                                        </p:tgtEl>
                                        <p:attrNameLst>
                                          <p:attrName>r</p:attrName>
                                        </p:attrNameLst>
                                      </p:cBhvr>
                                    </p:animRot>
                                  </p:childTnLst>
                                </p:cTn>
                              </p:par>
                              <p:par>
                                <p:cTn id="17" presetID="32" presetClass="emph" presetSubtype="0" fill="hold" nodeType="withEffect">
                                  <p:stCondLst>
                                    <p:cond delay="0"/>
                                  </p:stCondLst>
                                  <p:childTnLst>
                                    <p:animRot by="120000">
                                      <p:cBhvr>
                                        <p:cTn id="18" dur="100" fill="hold">
                                          <p:stCondLst>
                                            <p:cond delay="0"/>
                                          </p:stCondLst>
                                        </p:cTn>
                                        <p:tgtEl>
                                          <p:spTgt spid="280"/>
                                        </p:tgtEl>
                                        <p:attrNameLst>
                                          <p:attrName>r</p:attrName>
                                        </p:attrNameLst>
                                      </p:cBhvr>
                                    </p:animRot>
                                    <p:animRot by="-240000">
                                      <p:cBhvr>
                                        <p:cTn id="19" dur="200" fill="hold">
                                          <p:stCondLst>
                                            <p:cond delay="200"/>
                                          </p:stCondLst>
                                        </p:cTn>
                                        <p:tgtEl>
                                          <p:spTgt spid="280"/>
                                        </p:tgtEl>
                                        <p:attrNameLst>
                                          <p:attrName>r</p:attrName>
                                        </p:attrNameLst>
                                      </p:cBhvr>
                                    </p:animRot>
                                    <p:animRot by="240000">
                                      <p:cBhvr>
                                        <p:cTn id="20" dur="200" fill="hold">
                                          <p:stCondLst>
                                            <p:cond delay="400"/>
                                          </p:stCondLst>
                                        </p:cTn>
                                        <p:tgtEl>
                                          <p:spTgt spid="280"/>
                                        </p:tgtEl>
                                        <p:attrNameLst>
                                          <p:attrName>r</p:attrName>
                                        </p:attrNameLst>
                                      </p:cBhvr>
                                    </p:animRot>
                                    <p:animRot by="-240000">
                                      <p:cBhvr>
                                        <p:cTn id="21" dur="200" fill="hold">
                                          <p:stCondLst>
                                            <p:cond delay="600"/>
                                          </p:stCondLst>
                                        </p:cTn>
                                        <p:tgtEl>
                                          <p:spTgt spid="280"/>
                                        </p:tgtEl>
                                        <p:attrNameLst>
                                          <p:attrName>r</p:attrName>
                                        </p:attrNameLst>
                                      </p:cBhvr>
                                    </p:animRot>
                                    <p:animRot by="120000">
                                      <p:cBhvr>
                                        <p:cTn id="22" dur="200" fill="hold">
                                          <p:stCondLst>
                                            <p:cond delay="800"/>
                                          </p:stCondLst>
                                        </p:cTn>
                                        <p:tgtEl>
                                          <p:spTgt spid="280"/>
                                        </p:tgtEl>
                                        <p:attrNameLst>
                                          <p:attrName>r</p:attrName>
                                        </p:attrNameLst>
                                      </p:cBhvr>
                                    </p:animRo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265"/>
                                        </p:tgtEl>
                                        <p:attrNameLst>
                                          <p:attrName>style.visibility</p:attrName>
                                        </p:attrNameLst>
                                      </p:cBhvr>
                                      <p:to>
                                        <p:strVal val="visible"/>
                                      </p:to>
                                    </p:set>
                                    <p:animEffect transition="in" filter="fade">
                                      <p:cBhvr>
                                        <p:cTn id="27" dur="1000"/>
                                        <p:tgtEl>
                                          <p:spTgt spid="265"/>
                                        </p:tgtEl>
                                      </p:cBhvr>
                                    </p:animEffect>
                                    <p:anim calcmode="lin" valueType="num">
                                      <p:cBhvr>
                                        <p:cTn id="28" dur="1000" fill="hold"/>
                                        <p:tgtEl>
                                          <p:spTgt spid="265"/>
                                        </p:tgtEl>
                                        <p:attrNameLst>
                                          <p:attrName>ppt_x</p:attrName>
                                        </p:attrNameLst>
                                      </p:cBhvr>
                                      <p:tavLst>
                                        <p:tav tm="0">
                                          <p:val>
                                            <p:strVal val="#ppt_x"/>
                                          </p:val>
                                        </p:tav>
                                        <p:tav tm="100000">
                                          <p:val>
                                            <p:strVal val="#ppt_x"/>
                                          </p:val>
                                        </p:tav>
                                      </p:tavLst>
                                    </p:anim>
                                    <p:anim calcmode="lin" valueType="num">
                                      <p:cBhvr>
                                        <p:cTn id="29" dur="1000" fill="hold"/>
                                        <p:tgtEl>
                                          <p:spTgt spid="26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66">
                                            <p:txEl>
                                              <p:pRg st="0" end="0"/>
                                            </p:txEl>
                                          </p:spTgt>
                                        </p:tgtEl>
                                        <p:attrNameLst>
                                          <p:attrName>style.visibility</p:attrName>
                                        </p:attrNameLst>
                                      </p:cBhvr>
                                      <p:to>
                                        <p:strVal val="visible"/>
                                      </p:to>
                                    </p:set>
                                    <p:animEffect transition="in" filter="fade">
                                      <p:cBhvr>
                                        <p:cTn id="32" dur="1000"/>
                                        <p:tgtEl>
                                          <p:spTgt spid="266">
                                            <p:txEl>
                                              <p:pRg st="0" end="0"/>
                                            </p:txEl>
                                          </p:spTgt>
                                        </p:tgtEl>
                                      </p:cBhvr>
                                    </p:animEffect>
                                    <p:anim calcmode="lin" valueType="num">
                                      <p:cBhvr>
                                        <p:cTn id="33" dur="1000" fill="hold"/>
                                        <p:tgtEl>
                                          <p:spTgt spid="266">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266">
                                            <p:txEl>
                                              <p:pRg st="0" end="0"/>
                                            </p:tx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66">
                                            <p:txEl>
                                              <p:pRg st="2" end="2"/>
                                            </p:txEl>
                                          </p:spTgt>
                                        </p:tgtEl>
                                        <p:attrNameLst>
                                          <p:attrName>style.visibility</p:attrName>
                                        </p:attrNameLst>
                                      </p:cBhvr>
                                      <p:to>
                                        <p:strVal val="visible"/>
                                      </p:to>
                                    </p:set>
                                    <p:animEffect transition="in" filter="fade">
                                      <p:cBhvr>
                                        <p:cTn id="37" dur="1000"/>
                                        <p:tgtEl>
                                          <p:spTgt spid="266">
                                            <p:txEl>
                                              <p:pRg st="2" end="2"/>
                                            </p:txEl>
                                          </p:spTgt>
                                        </p:tgtEl>
                                      </p:cBhvr>
                                    </p:animEffect>
                                    <p:anim calcmode="lin" valueType="num">
                                      <p:cBhvr>
                                        <p:cTn id="38" dur="1000" fill="hold"/>
                                        <p:tgtEl>
                                          <p:spTgt spid="266">
                                            <p:txEl>
                                              <p:pRg st="2" end="2"/>
                                            </p:txEl>
                                          </p:spTgt>
                                        </p:tgtEl>
                                        <p:attrNameLst>
                                          <p:attrName>ppt_x</p:attrName>
                                        </p:attrNameLst>
                                      </p:cBhvr>
                                      <p:tavLst>
                                        <p:tav tm="0">
                                          <p:val>
                                            <p:strVal val="#ppt_x"/>
                                          </p:val>
                                        </p:tav>
                                        <p:tav tm="100000">
                                          <p:val>
                                            <p:strVal val="#ppt_x"/>
                                          </p:val>
                                        </p:tav>
                                      </p:tavLst>
                                    </p:anim>
                                    <p:anim calcmode="lin" valueType="num">
                                      <p:cBhvr>
                                        <p:cTn id="39" dur="1000" fill="hold"/>
                                        <p:tgtEl>
                                          <p:spTgt spid="26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278"/>
                                        </p:tgtEl>
                                        <p:attrNameLst>
                                          <p:attrName>style.visibility</p:attrName>
                                        </p:attrNameLst>
                                      </p:cBhvr>
                                      <p:to>
                                        <p:strVal val="visible"/>
                                      </p:to>
                                    </p:set>
                                    <p:animEffect transition="in" filter="fade">
                                      <p:cBhvr>
                                        <p:cTn id="44" dur="1000"/>
                                        <p:tgtEl>
                                          <p:spTgt spid="278"/>
                                        </p:tgtEl>
                                      </p:cBhvr>
                                    </p:animEffect>
                                    <p:anim calcmode="lin" valueType="num">
                                      <p:cBhvr>
                                        <p:cTn id="45" dur="1000" fill="hold"/>
                                        <p:tgtEl>
                                          <p:spTgt spid="278"/>
                                        </p:tgtEl>
                                        <p:attrNameLst>
                                          <p:attrName>ppt_x</p:attrName>
                                        </p:attrNameLst>
                                      </p:cBhvr>
                                      <p:tavLst>
                                        <p:tav tm="0">
                                          <p:val>
                                            <p:strVal val="#ppt_x"/>
                                          </p:val>
                                        </p:tav>
                                        <p:tav tm="100000">
                                          <p:val>
                                            <p:strVal val="#ppt_x"/>
                                          </p:val>
                                        </p:tav>
                                      </p:tavLst>
                                    </p:anim>
                                    <p:anim calcmode="lin" valueType="num">
                                      <p:cBhvr>
                                        <p:cTn id="46" dur="1000" fill="hold"/>
                                        <p:tgtEl>
                                          <p:spTgt spid="278"/>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279">
                                            <p:txEl>
                                              <p:pRg st="0" end="0"/>
                                            </p:txEl>
                                          </p:spTgt>
                                        </p:tgtEl>
                                        <p:attrNameLst>
                                          <p:attrName>style.visibility</p:attrName>
                                        </p:attrNameLst>
                                      </p:cBhvr>
                                      <p:to>
                                        <p:strVal val="visible"/>
                                      </p:to>
                                    </p:set>
                                    <p:animEffect transition="in" filter="fade">
                                      <p:cBhvr>
                                        <p:cTn id="49" dur="1000"/>
                                        <p:tgtEl>
                                          <p:spTgt spid="279">
                                            <p:txEl>
                                              <p:pRg st="0" end="0"/>
                                            </p:txEl>
                                          </p:spTgt>
                                        </p:tgtEl>
                                      </p:cBhvr>
                                    </p:animEffect>
                                    <p:anim calcmode="lin" valueType="num">
                                      <p:cBhvr>
                                        <p:cTn id="50" dur="1000" fill="hold"/>
                                        <p:tgtEl>
                                          <p:spTgt spid="279">
                                            <p:txEl>
                                              <p:pRg st="0" end="0"/>
                                            </p:txEl>
                                          </p:spTgt>
                                        </p:tgtEl>
                                        <p:attrNameLst>
                                          <p:attrName>ppt_x</p:attrName>
                                        </p:attrNameLst>
                                      </p:cBhvr>
                                      <p:tavLst>
                                        <p:tav tm="0">
                                          <p:val>
                                            <p:strVal val="#ppt_x"/>
                                          </p:val>
                                        </p:tav>
                                        <p:tav tm="100000">
                                          <p:val>
                                            <p:strVal val="#ppt_x"/>
                                          </p:val>
                                        </p:tav>
                                      </p:tavLst>
                                    </p:anim>
                                    <p:anim calcmode="lin" valueType="num">
                                      <p:cBhvr>
                                        <p:cTn id="51" dur="1000" fill="hold"/>
                                        <p:tgtEl>
                                          <p:spTgt spid="279">
                                            <p:txEl>
                                              <p:pRg st="0" end="0"/>
                                            </p:txEl>
                                          </p:spTgt>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279">
                                            <p:txEl>
                                              <p:pRg st="2" end="2"/>
                                            </p:txEl>
                                          </p:spTgt>
                                        </p:tgtEl>
                                        <p:attrNameLst>
                                          <p:attrName>style.visibility</p:attrName>
                                        </p:attrNameLst>
                                      </p:cBhvr>
                                      <p:to>
                                        <p:strVal val="visible"/>
                                      </p:to>
                                    </p:set>
                                    <p:animEffect transition="in" filter="fade">
                                      <p:cBhvr>
                                        <p:cTn id="54" dur="1000"/>
                                        <p:tgtEl>
                                          <p:spTgt spid="279">
                                            <p:txEl>
                                              <p:pRg st="2" end="2"/>
                                            </p:txEl>
                                          </p:spTgt>
                                        </p:tgtEl>
                                      </p:cBhvr>
                                    </p:animEffect>
                                    <p:anim calcmode="lin" valueType="num">
                                      <p:cBhvr>
                                        <p:cTn id="55" dur="1000" fill="hold"/>
                                        <p:tgtEl>
                                          <p:spTgt spid="279">
                                            <p:txEl>
                                              <p:pRg st="2" end="2"/>
                                            </p:txEl>
                                          </p:spTgt>
                                        </p:tgtEl>
                                        <p:attrNameLst>
                                          <p:attrName>ppt_x</p:attrName>
                                        </p:attrNameLst>
                                      </p:cBhvr>
                                      <p:tavLst>
                                        <p:tav tm="0">
                                          <p:val>
                                            <p:strVal val="#ppt_x"/>
                                          </p:val>
                                        </p:tav>
                                        <p:tav tm="100000">
                                          <p:val>
                                            <p:strVal val="#ppt_x"/>
                                          </p:val>
                                        </p:tav>
                                      </p:tavLst>
                                    </p:anim>
                                    <p:anim calcmode="lin" valueType="num">
                                      <p:cBhvr>
                                        <p:cTn id="56" dur="1000" fill="hold"/>
                                        <p:tgtEl>
                                          <p:spTgt spid="27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265" grpId="0"/>
      <p:bldP spid="266" grpId="0" uiExpand="1" build="p"/>
      <p:bldP spid="278" grpId="0"/>
      <p:bldP spid="279"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5"/>
          <p:cNvSpPr txBox="1">
            <a:spLocks noGrp="1"/>
          </p:cNvSpPr>
          <p:nvPr>
            <p:ph type="title" idx="2"/>
          </p:nvPr>
        </p:nvSpPr>
        <p:spPr>
          <a:xfrm>
            <a:off x="2620144" y="267966"/>
            <a:ext cx="3903712" cy="896700"/>
          </a:xfrm>
          <a:prstGeom prst="rect">
            <a:avLst/>
          </a:prstGeom>
        </p:spPr>
        <p:txBody>
          <a:bodyPr spcFirstLastPara="1" wrap="square" lIns="91425" tIns="91425" rIns="91425" bIns="91425" anchor="b" anchorCtr="0">
            <a:noAutofit/>
          </a:bodyPr>
          <a:lstStyle/>
          <a:p>
            <a:pPr lvl="0"/>
            <a:r>
              <a:rPr lang="en-US" sz="2400" b="1">
                <a:latin typeface="Exo 2" pitchFamily="2" charset="0"/>
              </a:rPr>
              <a:t>Phân tích ưu nhược điểm của Redaxscript</a:t>
            </a:r>
            <a:endParaRPr sz="2400">
              <a:latin typeface="Exo 2" pitchFamily="2" charset="0"/>
            </a:endParaRPr>
          </a:p>
        </p:txBody>
      </p:sp>
      <p:sp>
        <p:nvSpPr>
          <p:cNvPr id="291" name="Google Shape;291;p35"/>
          <p:cNvSpPr txBox="1">
            <a:spLocks noGrp="1"/>
          </p:cNvSpPr>
          <p:nvPr>
            <p:ph type="ctrTitle"/>
          </p:nvPr>
        </p:nvSpPr>
        <p:spPr>
          <a:xfrm flipH="1">
            <a:off x="1809075" y="1641823"/>
            <a:ext cx="2315700" cy="992700"/>
          </a:xfrm>
          <a:prstGeom prst="rect">
            <a:avLst/>
          </a:prstGeom>
        </p:spPr>
        <p:txBody>
          <a:bodyPr spcFirstLastPara="1" wrap="square" lIns="91425" tIns="91425" rIns="91425" bIns="91425" anchor="b" anchorCtr="0">
            <a:noAutofit/>
          </a:bodyPr>
          <a:lstStyle/>
          <a:p>
            <a:pPr lvl="0"/>
            <a:r>
              <a:rPr lang="en-US" sz="1800" b="1">
                <a:latin typeface="Exo 2" pitchFamily="2" charset="0"/>
              </a:rPr>
              <a:t>Ưu điểm</a:t>
            </a:r>
            <a:endParaRPr sz="1800">
              <a:latin typeface="Exo 2" pitchFamily="2" charset="0"/>
            </a:endParaRPr>
          </a:p>
        </p:txBody>
      </p:sp>
      <p:sp>
        <p:nvSpPr>
          <p:cNvPr id="292" name="Google Shape;292;p35"/>
          <p:cNvSpPr txBox="1">
            <a:spLocks noGrp="1"/>
          </p:cNvSpPr>
          <p:nvPr>
            <p:ph type="subTitle" idx="1"/>
          </p:nvPr>
        </p:nvSpPr>
        <p:spPr>
          <a:xfrm flipH="1">
            <a:off x="1478566" y="2516513"/>
            <a:ext cx="2998695" cy="2279659"/>
          </a:xfrm>
          <a:prstGeom prst="rect">
            <a:avLst/>
          </a:prstGeom>
        </p:spPr>
        <p:txBody>
          <a:bodyPr spcFirstLastPara="1" wrap="square" lIns="91425" tIns="91425" rIns="91425" bIns="91425" anchor="t" anchorCtr="0">
            <a:noAutofit/>
          </a:bodyPr>
          <a:lstStyle/>
          <a:p>
            <a:pPr algn="l">
              <a:lnSpc>
                <a:spcPct val="150000"/>
              </a:lnSpc>
              <a:buFont typeface="Arial" panose="020B0604020202020204" pitchFamily="34" charset="0"/>
              <a:buChar char="•"/>
            </a:pPr>
            <a:r>
              <a:rPr lang="en-US">
                <a:latin typeface="Roboto" panose="02000000000000000000" pitchFamily="2" charset="0"/>
                <a:ea typeface="Roboto" panose="02000000000000000000" pitchFamily="2" charset="0"/>
              </a:rPr>
              <a:t>Redaxscript rất nhẹ. </a:t>
            </a:r>
          </a:p>
          <a:p>
            <a:pPr algn="l">
              <a:lnSpc>
                <a:spcPct val="150000"/>
              </a:lnSpc>
              <a:buFont typeface="Arial" panose="020B0604020202020204" pitchFamily="34" charset="0"/>
              <a:buChar char="•"/>
            </a:pPr>
            <a:r>
              <a:rPr lang="en-US">
                <a:latin typeface="Roboto" panose="02000000000000000000" pitchFamily="2" charset="0"/>
                <a:ea typeface="Roboto" panose="02000000000000000000" pitchFamily="2" charset="0"/>
              </a:rPr>
              <a:t>Có thể được cấu hình một cách linh hoạt. </a:t>
            </a:r>
          </a:p>
          <a:p>
            <a:pPr algn="l">
              <a:lnSpc>
                <a:spcPct val="150000"/>
              </a:lnSpc>
              <a:buFont typeface="Arial" panose="020B0604020202020204" pitchFamily="34" charset="0"/>
              <a:buChar char="•"/>
            </a:pPr>
            <a:r>
              <a:rPr lang="en-US">
                <a:latin typeface="Roboto" panose="02000000000000000000" pitchFamily="2" charset="0"/>
                <a:ea typeface="Roboto" panose="02000000000000000000" pitchFamily="2" charset="0"/>
              </a:rPr>
              <a:t>Có một chủ đề của RedaxScript sử dụng BootStrap để cung cấp chức năng đáp ứng tốt và linh hoạt.</a:t>
            </a:r>
          </a:p>
          <a:p>
            <a:pPr algn="l">
              <a:lnSpc>
                <a:spcPct val="150000"/>
              </a:lnSpc>
              <a:buFont typeface="Arial" panose="020B0604020202020204" pitchFamily="34" charset="0"/>
              <a:buChar char="•"/>
            </a:pPr>
            <a:r>
              <a:rPr lang="en-US">
                <a:latin typeface="Roboto" panose="02000000000000000000" pitchFamily="2" charset="0"/>
                <a:ea typeface="Roboto" panose="02000000000000000000" pitchFamily="2" charset="0"/>
              </a:rPr>
              <a:t>Back-end quản trị đơn giản, dễ sử dụng cho người mới bắt đầu</a:t>
            </a:r>
          </a:p>
        </p:txBody>
      </p:sp>
      <p:grpSp>
        <p:nvGrpSpPr>
          <p:cNvPr id="293" name="Google Shape;293;p35"/>
          <p:cNvGrpSpPr/>
          <p:nvPr/>
        </p:nvGrpSpPr>
        <p:grpSpPr>
          <a:xfrm>
            <a:off x="2747329" y="1521654"/>
            <a:ext cx="439191" cy="437874"/>
            <a:chOff x="1183275" y="238325"/>
            <a:chExt cx="5234700" cy="5219000"/>
          </a:xfrm>
        </p:grpSpPr>
        <p:sp>
          <p:nvSpPr>
            <p:cNvPr id="294" name="Google Shape;294;p35"/>
            <p:cNvSpPr/>
            <p:nvPr/>
          </p:nvSpPr>
          <p:spPr>
            <a:xfrm>
              <a:off x="1183275" y="238325"/>
              <a:ext cx="5234700" cy="5219000"/>
            </a:xfrm>
            <a:custGeom>
              <a:avLst/>
              <a:gdLst/>
              <a:ahLst/>
              <a:cxnLst/>
              <a:rect l="l" t="t" r="r" b="b"/>
              <a:pathLst>
                <a:path w="209388" h="208760" extrusionOk="0">
                  <a:moveTo>
                    <a:pt x="87095" y="42985"/>
                  </a:moveTo>
                  <a:lnTo>
                    <a:pt x="94468" y="55772"/>
                  </a:lnTo>
                  <a:lnTo>
                    <a:pt x="87487" y="60306"/>
                  </a:lnTo>
                  <a:lnTo>
                    <a:pt x="79886" y="47128"/>
                  </a:lnTo>
                  <a:lnTo>
                    <a:pt x="83475" y="45073"/>
                  </a:lnTo>
                  <a:lnTo>
                    <a:pt x="87095" y="42985"/>
                  </a:lnTo>
                  <a:close/>
                  <a:moveTo>
                    <a:pt x="169899" y="8149"/>
                  </a:moveTo>
                  <a:cubicBezTo>
                    <a:pt x="170433" y="8149"/>
                    <a:pt x="170952" y="8432"/>
                    <a:pt x="171255" y="8930"/>
                  </a:cubicBezTo>
                  <a:lnTo>
                    <a:pt x="200678" y="59947"/>
                  </a:lnTo>
                  <a:cubicBezTo>
                    <a:pt x="200971" y="60437"/>
                    <a:pt x="200906" y="60926"/>
                    <a:pt x="200841" y="61154"/>
                  </a:cubicBezTo>
                  <a:cubicBezTo>
                    <a:pt x="200776" y="61383"/>
                    <a:pt x="200613" y="61807"/>
                    <a:pt x="200123" y="62100"/>
                  </a:cubicBezTo>
                  <a:lnTo>
                    <a:pt x="185771" y="70386"/>
                  </a:lnTo>
                  <a:cubicBezTo>
                    <a:pt x="185527" y="70523"/>
                    <a:pt x="185259" y="70589"/>
                    <a:pt x="184995" y="70589"/>
                  </a:cubicBezTo>
                  <a:cubicBezTo>
                    <a:pt x="184443" y="70589"/>
                    <a:pt x="183904" y="70305"/>
                    <a:pt x="183618" y="69799"/>
                  </a:cubicBezTo>
                  <a:lnTo>
                    <a:pt x="154162" y="18781"/>
                  </a:lnTo>
                  <a:cubicBezTo>
                    <a:pt x="153868" y="18292"/>
                    <a:pt x="153934" y="17835"/>
                    <a:pt x="153999" y="17607"/>
                  </a:cubicBezTo>
                  <a:cubicBezTo>
                    <a:pt x="154064" y="17378"/>
                    <a:pt x="154260" y="16922"/>
                    <a:pt x="154749" y="16628"/>
                  </a:cubicBezTo>
                  <a:lnTo>
                    <a:pt x="169102" y="8375"/>
                  </a:lnTo>
                  <a:cubicBezTo>
                    <a:pt x="169354" y="8222"/>
                    <a:pt x="169628" y="8149"/>
                    <a:pt x="169899" y="8149"/>
                  </a:cubicBezTo>
                  <a:close/>
                  <a:moveTo>
                    <a:pt x="104743" y="98732"/>
                  </a:moveTo>
                  <a:cubicBezTo>
                    <a:pt x="107874" y="98732"/>
                    <a:pt x="110451" y="101277"/>
                    <a:pt x="110451" y="104441"/>
                  </a:cubicBezTo>
                  <a:cubicBezTo>
                    <a:pt x="110451" y="107572"/>
                    <a:pt x="107874" y="110149"/>
                    <a:pt x="104743" y="110149"/>
                  </a:cubicBezTo>
                  <a:cubicBezTo>
                    <a:pt x="101579" y="110149"/>
                    <a:pt x="99034" y="107572"/>
                    <a:pt x="99034" y="104441"/>
                  </a:cubicBezTo>
                  <a:cubicBezTo>
                    <a:pt x="99034" y="101277"/>
                    <a:pt x="101579" y="98732"/>
                    <a:pt x="104743" y="98732"/>
                  </a:cubicBezTo>
                  <a:close/>
                  <a:moveTo>
                    <a:pt x="150737" y="29154"/>
                  </a:moveTo>
                  <a:lnTo>
                    <a:pt x="172918" y="67613"/>
                  </a:lnTo>
                  <a:lnTo>
                    <a:pt x="116225" y="96677"/>
                  </a:lnTo>
                  <a:cubicBezTo>
                    <a:pt x="113713" y="92991"/>
                    <a:pt x="109505" y="90577"/>
                    <a:pt x="104743" y="90577"/>
                  </a:cubicBezTo>
                  <a:cubicBezTo>
                    <a:pt x="97077" y="90577"/>
                    <a:pt x="90879" y="96775"/>
                    <a:pt x="90879" y="104441"/>
                  </a:cubicBezTo>
                  <a:cubicBezTo>
                    <a:pt x="90879" y="106104"/>
                    <a:pt x="91173" y="107735"/>
                    <a:pt x="91727" y="109236"/>
                  </a:cubicBezTo>
                  <a:lnTo>
                    <a:pt x="83312" y="113542"/>
                  </a:lnTo>
                  <a:lnTo>
                    <a:pt x="75124" y="99385"/>
                  </a:lnTo>
                  <a:cubicBezTo>
                    <a:pt x="74358" y="98071"/>
                    <a:pt x="72989" y="97345"/>
                    <a:pt x="71580" y="97345"/>
                  </a:cubicBezTo>
                  <a:cubicBezTo>
                    <a:pt x="70890" y="97345"/>
                    <a:pt x="70190" y="97520"/>
                    <a:pt x="69546" y="97884"/>
                  </a:cubicBezTo>
                  <a:cubicBezTo>
                    <a:pt x="67589" y="99026"/>
                    <a:pt x="66936" y="101505"/>
                    <a:pt x="68045" y="103462"/>
                  </a:cubicBezTo>
                  <a:lnTo>
                    <a:pt x="76037" y="117260"/>
                  </a:lnTo>
                  <a:lnTo>
                    <a:pt x="54965" y="128058"/>
                  </a:lnTo>
                  <a:lnTo>
                    <a:pt x="39405" y="101081"/>
                  </a:lnTo>
                  <a:lnTo>
                    <a:pt x="108820" y="56229"/>
                  </a:lnTo>
                  <a:lnTo>
                    <a:pt x="115018" y="66961"/>
                  </a:lnTo>
                  <a:cubicBezTo>
                    <a:pt x="115768" y="68265"/>
                    <a:pt x="117138" y="68983"/>
                    <a:pt x="118541" y="68983"/>
                  </a:cubicBezTo>
                  <a:cubicBezTo>
                    <a:pt x="119226" y="68983"/>
                    <a:pt x="119944" y="68820"/>
                    <a:pt x="120563" y="68428"/>
                  </a:cubicBezTo>
                  <a:cubicBezTo>
                    <a:pt x="122521" y="67319"/>
                    <a:pt x="123206" y="64840"/>
                    <a:pt x="122064" y="62883"/>
                  </a:cubicBezTo>
                  <a:lnTo>
                    <a:pt x="115670" y="51792"/>
                  </a:lnTo>
                  <a:lnTo>
                    <a:pt x="150737" y="29154"/>
                  </a:lnTo>
                  <a:close/>
                  <a:moveTo>
                    <a:pt x="37611" y="114325"/>
                  </a:moveTo>
                  <a:lnTo>
                    <a:pt x="42602" y="122969"/>
                  </a:lnTo>
                  <a:lnTo>
                    <a:pt x="30076" y="130211"/>
                  </a:lnTo>
                  <a:lnTo>
                    <a:pt x="25085" y="121566"/>
                  </a:lnTo>
                  <a:lnTo>
                    <a:pt x="37611" y="114325"/>
                  </a:lnTo>
                  <a:close/>
                  <a:moveTo>
                    <a:pt x="14712" y="119903"/>
                  </a:moveTo>
                  <a:lnTo>
                    <a:pt x="26325" y="140029"/>
                  </a:lnTo>
                  <a:lnTo>
                    <a:pt x="20290" y="143519"/>
                  </a:lnTo>
                  <a:cubicBezTo>
                    <a:pt x="20223" y="143564"/>
                    <a:pt x="20148" y="143586"/>
                    <a:pt x="20073" y="143586"/>
                  </a:cubicBezTo>
                  <a:cubicBezTo>
                    <a:pt x="19931" y="143586"/>
                    <a:pt x="19789" y="143506"/>
                    <a:pt x="19703" y="143356"/>
                  </a:cubicBezTo>
                  <a:lnTo>
                    <a:pt x="8514" y="123947"/>
                  </a:lnTo>
                  <a:cubicBezTo>
                    <a:pt x="8449" y="123850"/>
                    <a:pt x="8449" y="123752"/>
                    <a:pt x="8482" y="123621"/>
                  </a:cubicBezTo>
                  <a:cubicBezTo>
                    <a:pt x="8482" y="123523"/>
                    <a:pt x="8547" y="123426"/>
                    <a:pt x="8677" y="123393"/>
                  </a:cubicBezTo>
                  <a:lnTo>
                    <a:pt x="14712" y="119903"/>
                  </a:lnTo>
                  <a:close/>
                  <a:moveTo>
                    <a:pt x="169860" y="0"/>
                  </a:moveTo>
                  <a:cubicBezTo>
                    <a:pt x="168213" y="0"/>
                    <a:pt x="166547" y="418"/>
                    <a:pt x="165024" y="1297"/>
                  </a:cubicBezTo>
                  <a:lnTo>
                    <a:pt x="150672" y="9582"/>
                  </a:lnTo>
                  <a:cubicBezTo>
                    <a:pt x="148421" y="10887"/>
                    <a:pt x="146790" y="12975"/>
                    <a:pt x="146137" y="15486"/>
                  </a:cubicBezTo>
                  <a:cubicBezTo>
                    <a:pt x="145550" y="17705"/>
                    <a:pt x="145746" y="19988"/>
                    <a:pt x="146692" y="22043"/>
                  </a:cubicBezTo>
                  <a:lnTo>
                    <a:pt x="101318" y="51336"/>
                  </a:lnTo>
                  <a:lnTo>
                    <a:pt x="94141" y="38907"/>
                  </a:lnTo>
                  <a:lnTo>
                    <a:pt x="94533" y="38679"/>
                  </a:lnTo>
                  <a:cubicBezTo>
                    <a:pt x="96457" y="37570"/>
                    <a:pt x="97142" y="35058"/>
                    <a:pt x="96001" y="33134"/>
                  </a:cubicBezTo>
                  <a:cubicBezTo>
                    <a:pt x="95256" y="31820"/>
                    <a:pt x="93880" y="31080"/>
                    <a:pt x="92474" y="31080"/>
                  </a:cubicBezTo>
                  <a:cubicBezTo>
                    <a:pt x="91785" y="31080"/>
                    <a:pt x="91088" y="31258"/>
                    <a:pt x="90455" y="31633"/>
                  </a:cubicBezTo>
                  <a:lnTo>
                    <a:pt x="79397" y="37994"/>
                  </a:lnTo>
                  <a:lnTo>
                    <a:pt x="72253" y="42104"/>
                  </a:lnTo>
                  <a:lnTo>
                    <a:pt x="68372" y="44388"/>
                  </a:lnTo>
                  <a:cubicBezTo>
                    <a:pt x="66414" y="45497"/>
                    <a:pt x="65729" y="48008"/>
                    <a:pt x="66871" y="49933"/>
                  </a:cubicBezTo>
                  <a:cubicBezTo>
                    <a:pt x="67621" y="51238"/>
                    <a:pt x="68991" y="51988"/>
                    <a:pt x="70394" y="51988"/>
                  </a:cubicBezTo>
                  <a:cubicBezTo>
                    <a:pt x="71112" y="51988"/>
                    <a:pt x="71797" y="51792"/>
                    <a:pt x="72449" y="51434"/>
                  </a:cubicBezTo>
                  <a:lnTo>
                    <a:pt x="72808" y="51205"/>
                  </a:lnTo>
                  <a:lnTo>
                    <a:pt x="80604" y="64742"/>
                  </a:lnTo>
                  <a:lnTo>
                    <a:pt x="31707" y="96351"/>
                  </a:lnTo>
                  <a:cubicBezTo>
                    <a:pt x="29880" y="97525"/>
                    <a:pt x="29293" y="99907"/>
                    <a:pt x="30402" y="101799"/>
                  </a:cubicBezTo>
                  <a:lnTo>
                    <a:pt x="33534" y="107279"/>
                  </a:lnTo>
                  <a:lnTo>
                    <a:pt x="21008" y="114520"/>
                  </a:lnTo>
                  <a:lnTo>
                    <a:pt x="19703" y="112302"/>
                  </a:lnTo>
                  <a:cubicBezTo>
                    <a:pt x="18959" y="110989"/>
                    <a:pt x="17597" y="110248"/>
                    <a:pt x="16191" y="110248"/>
                  </a:cubicBezTo>
                  <a:cubicBezTo>
                    <a:pt x="15501" y="110248"/>
                    <a:pt x="14801" y="110426"/>
                    <a:pt x="14157" y="110802"/>
                  </a:cubicBezTo>
                  <a:lnTo>
                    <a:pt x="4600" y="116314"/>
                  </a:lnTo>
                  <a:cubicBezTo>
                    <a:pt x="2610" y="117456"/>
                    <a:pt x="1175" y="119315"/>
                    <a:pt x="588" y="121534"/>
                  </a:cubicBezTo>
                  <a:cubicBezTo>
                    <a:pt x="0" y="123752"/>
                    <a:pt x="294" y="126035"/>
                    <a:pt x="1436" y="128025"/>
                  </a:cubicBezTo>
                  <a:lnTo>
                    <a:pt x="12657" y="147434"/>
                  </a:lnTo>
                  <a:cubicBezTo>
                    <a:pt x="14255" y="150206"/>
                    <a:pt x="17126" y="151740"/>
                    <a:pt x="20094" y="151740"/>
                  </a:cubicBezTo>
                  <a:cubicBezTo>
                    <a:pt x="21562" y="151740"/>
                    <a:pt x="23030" y="151381"/>
                    <a:pt x="24367" y="150598"/>
                  </a:cubicBezTo>
                  <a:lnTo>
                    <a:pt x="33925" y="145053"/>
                  </a:lnTo>
                  <a:cubicBezTo>
                    <a:pt x="34871" y="144531"/>
                    <a:pt x="35556" y="143650"/>
                    <a:pt x="35850" y="142573"/>
                  </a:cubicBezTo>
                  <a:cubicBezTo>
                    <a:pt x="36111" y="141530"/>
                    <a:pt x="35980" y="140421"/>
                    <a:pt x="35426" y="139507"/>
                  </a:cubicBezTo>
                  <a:lnTo>
                    <a:pt x="34153" y="137256"/>
                  </a:lnTo>
                  <a:lnTo>
                    <a:pt x="46679" y="130015"/>
                  </a:lnTo>
                  <a:lnTo>
                    <a:pt x="49844" y="135495"/>
                  </a:lnTo>
                  <a:cubicBezTo>
                    <a:pt x="50594" y="136800"/>
                    <a:pt x="51964" y="137550"/>
                    <a:pt x="53367" y="137550"/>
                  </a:cubicBezTo>
                  <a:cubicBezTo>
                    <a:pt x="54019" y="137550"/>
                    <a:pt x="54639" y="137387"/>
                    <a:pt x="55226" y="137093"/>
                  </a:cubicBezTo>
                  <a:lnTo>
                    <a:pt x="96816" y="115793"/>
                  </a:lnTo>
                  <a:cubicBezTo>
                    <a:pt x="99034" y="117358"/>
                    <a:pt x="101774" y="118304"/>
                    <a:pt x="104743" y="118304"/>
                  </a:cubicBezTo>
                  <a:cubicBezTo>
                    <a:pt x="105069" y="118304"/>
                    <a:pt x="105395" y="118272"/>
                    <a:pt x="105754" y="118239"/>
                  </a:cubicBezTo>
                  <a:lnTo>
                    <a:pt x="138243" y="200604"/>
                  </a:lnTo>
                  <a:lnTo>
                    <a:pt x="127642" y="200604"/>
                  </a:lnTo>
                  <a:cubicBezTo>
                    <a:pt x="125391" y="200604"/>
                    <a:pt x="123564" y="202431"/>
                    <a:pt x="123564" y="204682"/>
                  </a:cubicBezTo>
                  <a:cubicBezTo>
                    <a:pt x="123564" y="206932"/>
                    <a:pt x="125391" y="208759"/>
                    <a:pt x="127642" y="208759"/>
                  </a:cubicBezTo>
                  <a:lnTo>
                    <a:pt x="159707" y="208759"/>
                  </a:lnTo>
                  <a:cubicBezTo>
                    <a:pt x="161991" y="208759"/>
                    <a:pt x="163785" y="206932"/>
                    <a:pt x="163785" y="204682"/>
                  </a:cubicBezTo>
                  <a:cubicBezTo>
                    <a:pt x="163785" y="202431"/>
                    <a:pt x="161991" y="200604"/>
                    <a:pt x="159707" y="200604"/>
                  </a:cubicBezTo>
                  <a:lnTo>
                    <a:pt x="147018" y="200604"/>
                  </a:lnTo>
                  <a:lnTo>
                    <a:pt x="113354" y="115271"/>
                  </a:lnTo>
                  <a:cubicBezTo>
                    <a:pt x="116486" y="112759"/>
                    <a:pt x="118541" y="108942"/>
                    <a:pt x="118574" y="104637"/>
                  </a:cubicBezTo>
                  <a:lnTo>
                    <a:pt x="177061" y="74659"/>
                  </a:lnTo>
                  <a:cubicBezTo>
                    <a:pt x="178920" y="77301"/>
                    <a:pt x="181921" y="78736"/>
                    <a:pt x="184988" y="78736"/>
                  </a:cubicBezTo>
                  <a:cubicBezTo>
                    <a:pt x="186651" y="78736"/>
                    <a:pt x="188315" y="78345"/>
                    <a:pt x="189848" y="77432"/>
                  </a:cubicBezTo>
                  <a:lnTo>
                    <a:pt x="204201" y="69179"/>
                  </a:lnTo>
                  <a:cubicBezTo>
                    <a:pt x="206452" y="67874"/>
                    <a:pt x="208050" y="65754"/>
                    <a:pt x="208735" y="63242"/>
                  </a:cubicBezTo>
                  <a:cubicBezTo>
                    <a:pt x="209387" y="60730"/>
                    <a:pt x="209061" y="58121"/>
                    <a:pt x="207756" y="55870"/>
                  </a:cubicBezTo>
                  <a:lnTo>
                    <a:pt x="178301" y="4852"/>
                  </a:lnTo>
                  <a:cubicBezTo>
                    <a:pt x="176505" y="1743"/>
                    <a:pt x="173224" y="0"/>
                    <a:pt x="169860" y="0"/>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5"/>
            <p:cNvSpPr/>
            <p:nvPr/>
          </p:nvSpPr>
          <p:spPr>
            <a:xfrm>
              <a:off x="4240575" y="2099075"/>
              <a:ext cx="203900" cy="203900"/>
            </a:xfrm>
            <a:custGeom>
              <a:avLst/>
              <a:gdLst/>
              <a:ahLst/>
              <a:cxnLst/>
              <a:rect l="l" t="t" r="r" b="b"/>
              <a:pathLst>
                <a:path w="8156" h="8156" extrusionOk="0">
                  <a:moveTo>
                    <a:pt x="4078" y="1"/>
                  </a:moveTo>
                  <a:cubicBezTo>
                    <a:pt x="3001" y="1"/>
                    <a:pt x="1957" y="425"/>
                    <a:pt x="1207" y="1207"/>
                  </a:cubicBezTo>
                  <a:cubicBezTo>
                    <a:pt x="457" y="1958"/>
                    <a:pt x="0" y="3002"/>
                    <a:pt x="0" y="4078"/>
                  </a:cubicBezTo>
                  <a:cubicBezTo>
                    <a:pt x="0" y="5154"/>
                    <a:pt x="457" y="6198"/>
                    <a:pt x="1207" y="6949"/>
                  </a:cubicBezTo>
                  <a:cubicBezTo>
                    <a:pt x="1957" y="7731"/>
                    <a:pt x="3001" y="8155"/>
                    <a:pt x="4078" y="8155"/>
                  </a:cubicBezTo>
                  <a:cubicBezTo>
                    <a:pt x="5154" y="8155"/>
                    <a:pt x="6198" y="7731"/>
                    <a:pt x="6981" y="6949"/>
                  </a:cubicBezTo>
                  <a:cubicBezTo>
                    <a:pt x="7731" y="6198"/>
                    <a:pt x="8155" y="5154"/>
                    <a:pt x="8155" y="4078"/>
                  </a:cubicBezTo>
                  <a:cubicBezTo>
                    <a:pt x="8155" y="3002"/>
                    <a:pt x="7731" y="1958"/>
                    <a:pt x="6981" y="1207"/>
                  </a:cubicBezTo>
                  <a:cubicBezTo>
                    <a:pt x="6231" y="425"/>
                    <a:pt x="5154" y="1"/>
                    <a:pt x="4078" y="1"/>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5"/>
            <p:cNvSpPr/>
            <p:nvPr/>
          </p:nvSpPr>
          <p:spPr>
            <a:xfrm>
              <a:off x="3455250" y="3372875"/>
              <a:ext cx="203900" cy="203900"/>
            </a:xfrm>
            <a:custGeom>
              <a:avLst/>
              <a:gdLst/>
              <a:ahLst/>
              <a:cxnLst/>
              <a:rect l="l" t="t" r="r" b="b"/>
              <a:pathLst>
                <a:path w="8156" h="8156" extrusionOk="0">
                  <a:moveTo>
                    <a:pt x="4078" y="1"/>
                  </a:moveTo>
                  <a:cubicBezTo>
                    <a:pt x="3001" y="1"/>
                    <a:pt x="1958" y="425"/>
                    <a:pt x="1175" y="1175"/>
                  </a:cubicBezTo>
                  <a:cubicBezTo>
                    <a:pt x="424" y="1958"/>
                    <a:pt x="0" y="3002"/>
                    <a:pt x="0" y="4078"/>
                  </a:cubicBezTo>
                  <a:cubicBezTo>
                    <a:pt x="0" y="5155"/>
                    <a:pt x="424" y="6199"/>
                    <a:pt x="1175" y="6949"/>
                  </a:cubicBezTo>
                  <a:cubicBezTo>
                    <a:pt x="1958" y="7699"/>
                    <a:pt x="3001" y="8156"/>
                    <a:pt x="4078" y="8156"/>
                  </a:cubicBezTo>
                  <a:cubicBezTo>
                    <a:pt x="5154" y="8156"/>
                    <a:pt x="6198" y="7699"/>
                    <a:pt x="6948" y="6949"/>
                  </a:cubicBezTo>
                  <a:cubicBezTo>
                    <a:pt x="7699" y="6199"/>
                    <a:pt x="8155" y="5155"/>
                    <a:pt x="8155" y="4078"/>
                  </a:cubicBezTo>
                  <a:cubicBezTo>
                    <a:pt x="8155" y="3002"/>
                    <a:pt x="7699" y="1958"/>
                    <a:pt x="6948" y="1175"/>
                  </a:cubicBezTo>
                  <a:cubicBezTo>
                    <a:pt x="6198" y="425"/>
                    <a:pt x="5154" y="1"/>
                    <a:pt x="4078" y="1"/>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5"/>
            <p:cNvSpPr/>
            <p:nvPr/>
          </p:nvSpPr>
          <p:spPr>
            <a:xfrm>
              <a:off x="2425275" y="3733625"/>
              <a:ext cx="1100950" cy="1723700"/>
            </a:xfrm>
            <a:custGeom>
              <a:avLst/>
              <a:gdLst/>
              <a:ahLst/>
              <a:cxnLst/>
              <a:rect l="l" t="t" r="r" b="b"/>
              <a:pathLst>
                <a:path w="44038" h="68948" extrusionOk="0">
                  <a:moveTo>
                    <a:pt x="39435" y="1"/>
                  </a:moveTo>
                  <a:cubicBezTo>
                    <a:pt x="37801" y="1"/>
                    <a:pt x="36271" y="974"/>
                    <a:pt x="35621" y="2598"/>
                  </a:cubicBezTo>
                  <a:lnTo>
                    <a:pt x="12657" y="60792"/>
                  </a:lnTo>
                  <a:lnTo>
                    <a:pt x="4078" y="60792"/>
                  </a:lnTo>
                  <a:cubicBezTo>
                    <a:pt x="1827" y="60792"/>
                    <a:pt x="0" y="62619"/>
                    <a:pt x="0" y="64870"/>
                  </a:cubicBezTo>
                  <a:cubicBezTo>
                    <a:pt x="0" y="67120"/>
                    <a:pt x="1827" y="68947"/>
                    <a:pt x="4078" y="68947"/>
                  </a:cubicBezTo>
                  <a:lnTo>
                    <a:pt x="36176" y="68947"/>
                  </a:lnTo>
                  <a:cubicBezTo>
                    <a:pt x="38427" y="68947"/>
                    <a:pt x="40253" y="67120"/>
                    <a:pt x="40253" y="64870"/>
                  </a:cubicBezTo>
                  <a:cubicBezTo>
                    <a:pt x="40253" y="62619"/>
                    <a:pt x="38427" y="60792"/>
                    <a:pt x="36176" y="60792"/>
                  </a:cubicBezTo>
                  <a:lnTo>
                    <a:pt x="21432" y="60792"/>
                  </a:lnTo>
                  <a:lnTo>
                    <a:pt x="43222" y="5567"/>
                  </a:lnTo>
                  <a:cubicBezTo>
                    <a:pt x="44037" y="3479"/>
                    <a:pt x="43026" y="1130"/>
                    <a:pt x="40938" y="282"/>
                  </a:cubicBezTo>
                  <a:cubicBezTo>
                    <a:pt x="40442" y="92"/>
                    <a:pt x="39934" y="1"/>
                    <a:pt x="39435" y="1"/>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 name="Google Shape;298;p35"/>
          <p:cNvSpPr txBox="1">
            <a:spLocks noGrp="1"/>
          </p:cNvSpPr>
          <p:nvPr>
            <p:ph type="ctrTitle" idx="3"/>
          </p:nvPr>
        </p:nvSpPr>
        <p:spPr>
          <a:xfrm flipH="1">
            <a:off x="5364825" y="1641823"/>
            <a:ext cx="2315700" cy="992700"/>
          </a:xfrm>
          <a:prstGeom prst="rect">
            <a:avLst/>
          </a:prstGeom>
        </p:spPr>
        <p:txBody>
          <a:bodyPr spcFirstLastPara="1" wrap="square" lIns="91425" tIns="91425" rIns="91425" bIns="91425" anchor="b" anchorCtr="0">
            <a:noAutofit/>
          </a:bodyPr>
          <a:lstStyle/>
          <a:p>
            <a:pPr lvl="0"/>
            <a:r>
              <a:rPr lang="en-US" sz="1800" b="1">
                <a:latin typeface="Exo 2" pitchFamily="2" charset="0"/>
              </a:rPr>
              <a:t>Nhược điểm</a:t>
            </a:r>
            <a:endParaRPr sz="1800">
              <a:latin typeface="Exo 2" pitchFamily="2" charset="0"/>
            </a:endParaRPr>
          </a:p>
        </p:txBody>
      </p:sp>
      <p:grpSp>
        <p:nvGrpSpPr>
          <p:cNvPr id="299" name="Google Shape;299;p35"/>
          <p:cNvGrpSpPr/>
          <p:nvPr/>
        </p:nvGrpSpPr>
        <p:grpSpPr>
          <a:xfrm>
            <a:off x="6302954" y="1520858"/>
            <a:ext cx="439457" cy="439457"/>
            <a:chOff x="1190625" y="238125"/>
            <a:chExt cx="5219200" cy="5219200"/>
          </a:xfrm>
        </p:grpSpPr>
        <p:sp>
          <p:nvSpPr>
            <p:cNvPr id="300" name="Google Shape;300;p35"/>
            <p:cNvSpPr/>
            <p:nvPr/>
          </p:nvSpPr>
          <p:spPr>
            <a:xfrm>
              <a:off x="2743325" y="1288475"/>
              <a:ext cx="203900" cy="203900"/>
            </a:xfrm>
            <a:custGeom>
              <a:avLst/>
              <a:gdLst/>
              <a:ahLst/>
              <a:cxnLst/>
              <a:rect l="l" t="t" r="r" b="b"/>
              <a:pathLst>
                <a:path w="8156" h="8156" extrusionOk="0">
                  <a:moveTo>
                    <a:pt x="4078" y="0"/>
                  </a:moveTo>
                  <a:cubicBezTo>
                    <a:pt x="3001" y="0"/>
                    <a:pt x="1957" y="457"/>
                    <a:pt x="1207" y="1207"/>
                  </a:cubicBezTo>
                  <a:cubicBezTo>
                    <a:pt x="457" y="1958"/>
                    <a:pt x="0" y="3001"/>
                    <a:pt x="0" y="4078"/>
                  </a:cubicBezTo>
                  <a:cubicBezTo>
                    <a:pt x="0" y="5154"/>
                    <a:pt x="457" y="6198"/>
                    <a:pt x="1207" y="6981"/>
                  </a:cubicBezTo>
                  <a:cubicBezTo>
                    <a:pt x="1957" y="7731"/>
                    <a:pt x="3001" y="8155"/>
                    <a:pt x="4078" y="8155"/>
                  </a:cubicBezTo>
                  <a:cubicBezTo>
                    <a:pt x="5154" y="8155"/>
                    <a:pt x="6198" y="7731"/>
                    <a:pt x="6981" y="6981"/>
                  </a:cubicBezTo>
                  <a:cubicBezTo>
                    <a:pt x="7731" y="6198"/>
                    <a:pt x="8155" y="5154"/>
                    <a:pt x="8155" y="4078"/>
                  </a:cubicBezTo>
                  <a:cubicBezTo>
                    <a:pt x="8155" y="3001"/>
                    <a:pt x="7731" y="1958"/>
                    <a:pt x="6981" y="1207"/>
                  </a:cubicBezTo>
                  <a:cubicBezTo>
                    <a:pt x="6198" y="457"/>
                    <a:pt x="5154" y="0"/>
                    <a:pt x="4078" y="0"/>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a:off x="1190625" y="1288475"/>
              <a:ext cx="5219200" cy="4168850"/>
            </a:xfrm>
            <a:custGeom>
              <a:avLst/>
              <a:gdLst/>
              <a:ahLst/>
              <a:cxnLst/>
              <a:rect l="l" t="t" r="r" b="b"/>
              <a:pathLst>
                <a:path w="208768" h="166754" extrusionOk="0">
                  <a:moveTo>
                    <a:pt x="191968" y="37415"/>
                  </a:moveTo>
                  <a:cubicBezTo>
                    <a:pt x="196730" y="37415"/>
                    <a:pt x="200612" y="41297"/>
                    <a:pt x="200612" y="46060"/>
                  </a:cubicBezTo>
                  <a:cubicBezTo>
                    <a:pt x="200612" y="50822"/>
                    <a:pt x="196730" y="54704"/>
                    <a:pt x="191968" y="54704"/>
                  </a:cubicBezTo>
                  <a:cubicBezTo>
                    <a:pt x="187238" y="54704"/>
                    <a:pt x="183356" y="50822"/>
                    <a:pt x="183356" y="46060"/>
                  </a:cubicBezTo>
                  <a:cubicBezTo>
                    <a:pt x="183356" y="41297"/>
                    <a:pt x="187238" y="37415"/>
                    <a:pt x="191968" y="37415"/>
                  </a:cubicBezTo>
                  <a:close/>
                  <a:moveTo>
                    <a:pt x="16310" y="42439"/>
                  </a:moveTo>
                  <a:lnTo>
                    <a:pt x="16310" y="60673"/>
                  </a:lnTo>
                  <a:cubicBezTo>
                    <a:pt x="11743" y="60184"/>
                    <a:pt x="8155" y="56270"/>
                    <a:pt x="8155" y="51572"/>
                  </a:cubicBezTo>
                  <a:cubicBezTo>
                    <a:pt x="8155" y="46843"/>
                    <a:pt x="11743" y="42961"/>
                    <a:pt x="16310" y="42439"/>
                  </a:cubicBezTo>
                  <a:close/>
                  <a:moveTo>
                    <a:pt x="63283" y="92217"/>
                  </a:moveTo>
                  <a:lnTo>
                    <a:pt x="58781" y="103471"/>
                  </a:lnTo>
                  <a:lnTo>
                    <a:pt x="32359" y="103471"/>
                  </a:lnTo>
                  <a:lnTo>
                    <a:pt x="36860" y="92217"/>
                  </a:lnTo>
                  <a:close/>
                  <a:moveTo>
                    <a:pt x="55552" y="111626"/>
                  </a:moveTo>
                  <a:lnTo>
                    <a:pt x="51050" y="122847"/>
                  </a:lnTo>
                  <a:lnTo>
                    <a:pt x="24628" y="122847"/>
                  </a:lnTo>
                  <a:lnTo>
                    <a:pt x="29130" y="111626"/>
                  </a:lnTo>
                  <a:close/>
                  <a:moveTo>
                    <a:pt x="47821" y="131002"/>
                  </a:moveTo>
                  <a:lnTo>
                    <a:pt x="43319" y="142256"/>
                  </a:lnTo>
                  <a:lnTo>
                    <a:pt x="16897" y="142256"/>
                  </a:lnTo>
                  <a:lnTo>
                    <a:pt x="21366" y="131002"/>
                  </a:lnTo>
                  <a:close/>
                  <a:moveTo>
                    <a:pt x="49615" y="150411"/>
                  </a:moveTo>
                  <a:cubicBezTo>
                    <a:pt x="50822" y="150411"/>
                    <a:pt x="51800" y="151389"/>
                    <a:pt x="51800" y="152563"/>
                  </a:cubicBezTo>
                  <a:lnTo>
                    <a:pt x="51800" y="158598"/>
                  </a:lnTo>
                  <a:lnTo>
                    <a:pt x="8155" y="158598"/>
                  </a:lnTo>
                  <a:lnTo>
                    <a:pt x="8155" y="152563"/>
                  </a:lnTo>
                  <a:cubicBezTo>
                    <a:pt x="8155" y="151389"/>
                    <a:pt x="9134" y="150411"/>
                    <a:pt x="10308" y="150411"/>
                  </a:cubicBezTo>
                  <a:lnTo>
                    <a:pt x="10471" y="150411"/>
                  </a:lnTo>
                  <a:cubicBezTo>
                    <a:pt x="10601" y="150443"/>
                    <a:pt x="10732" y="150443"/>
                    <a:pt x="10862" y="150443"/>
                  </a:cubicBezTo>
                  <a:lnTo>
                    <a:pt x="46092" y="150443"/>
                  </a:lnTo>
                  <a:cubicBezTo>
                    <a:pt x="46222" y="150443"/>
                    <a:pt x="46353" y="150443"/>
                    <a:pt x="46516" y="150411"/>
                  </a:cubicBezTo>
                  <a:close/>
                  <a:moveTo>
                    <a:pt x="39209" y="0"/>
                  </a:moveTo>
                  <a:cubicBezTo>
                    <a:pt x="26585" y="0"/>
                    <a:pt x="16310" y="10276"/>
                    <a:pt x="16310" y="22900"/>
                  </a:cubicBezTo>
                  <a:lnTo>
                    <a:pt x="16310" y="34251"/>
                  </a:lnTo>
                  <a:cubicBezTo>
                    <a:pt x="7242" y="34806"/>
                    <a:pt x="0" y="42341"/>
                    <a:pt x="0" y="51572"/>
                  </a:cubicBezTo>
                  <a:cubicBezTo>
                    <a:pt x="0" y="60771"/>
                    <a:pt x="7242" y="68339"/>
                    <a:pt x="16310" y="68861"/>
                  </a:cubicBezTo>
                  <a:lnTo>
                    <a:pt x="16310" y="69318"/>
                  </a:lnTo>
                  <a:cubicBezTo>
                    <a:pt x="16310" y="78288"/>
                    <a:pt x="21496" y="86084"/>
                    <a:pt x="29032" y="89835"/>
                  </a:cubicBezTo>
                  <a:lnTo>
                    <a:pt x="8024" y="142517"/>
                  </a:lnTo>
                  <a:cubicBezTo>
                    <a:pt x="3425" y="143560"/>
                    <a:pt x="0" y="147671"/>
                    <a:pt x="0" y="152563"/>
                  </a:cubicBezTo>
                  <a:lnTo>
                    <a:pt x="0" y="162676"/>
                  </a:lnTo>
                  <a:cubicBezTo>
                    <a:pt x="0" y="164926"/>
                    <a:pt x="1827" y="166753"/>
                    <a:pt x="4077" y="166753"/>
                  </a:cubicBezTo>
                  <a:lnTo>
                    <a:pt x="55878" y="166753"/>
                  </a:lnTo>
                  <a:cubicBezTo>
                    <a:pt x="58129" y="166753"/>
                    <a:pt x="59955" y="164926"/>
                    <a:pt x="59955" y="162676"/>
                  </a:cubicBezTo>
                  <a:lnTo>
                    <a:pt x="59955" y="152563"/>
                  </a:lnTo>
                  <a:cubicBezTo>
                    <a:pt x="59955" y="147703"/>
                    <a:pt x="56530" y="143593"/>
                    <a:pt x="51996" y="142549"/>
                  </a:cubicBezTo>
                  <a:lnTo>
                    <a:pt x="72057" y="92217"/>
                  </a:lnTo>
                  <a:lnTo>
                    <a:pt x="91303" y="92217"/>
                  </a:lnTo>
                  <a:cubicBezTo>
                    <a:pt x="111919" y="92217"/>
                    <a:pt x="129403" y="78614"/>
                    <a:pt x="135307" y="59923"/>
                  </a:cubicBezTo>
                  <a:lnTo>
                    <a:pt x="182541" y="59923"/>
                  </a:lnTo>
                  <a:cubicBezTo>
                    <a:pt x="185216" y="61750"/>
                    <a:pt x="188478" y="62859"/>
                    <a:pt x="191968" y="62859"/>
                  </a:cubicBezTo>
                  <a:cubicBezTo>
                    <a:pt x="201232" y="62859"/>
                    <a:pt x="208767" y="55324"/>
                    <a:pt x="208767" y="46060"/>
                  </a:cubicBezTo>
                  <a:cubicBezTo>
                    <a:pt x="208767" y="36796"/>
                    <a:pt x="201232" y="29260"/>
                    <a:pt x="191968" y="29260"/>
                  </a:cubicBezTo>
                  <a:cubicBezTo>
                    <a:pt x="182736" y="29260"/>
                    <a:pt x="175201" y="36796"/>
                    <a:pt x="175201" y="46060"/>
                  </a:cubicBezTo>
                  <a:cubicBezTo>
                    <a:pt x="175201" y="48049"/>
                    <a:pt x="175560" y="49974"/>
                    <a:pt x="176213" y="51768"/>
                  </a:cubicBezTo>
                  <a:lnTo>
                    <a:pt x="137069" y="51768"/>
                  </a:lnTo>
                  <a:cubicBezTo>
                    <a:pt x="137297" y="49909"/>
                    <a:pt x="137427" y="48017"/>
                    <a:pt x="137427" y="46125"/>
                  </a:cubicBezTo>
                  <a:cubicBezTo>
                    <a:pt x="137427" y="44168"/>
                    <a:pt x="137297" y="42243"/>
                    <a:pt x="137036" y="40351"/>
                  </a:cubicBezTo>
                  <a:lnTo>
                    <a:pt x="149660" y="40351"/>
                  </a:lnTo>
                  <a:cubicBezTo>
                    <a:pt x="151911" y="40351"/>
                    <a:pt x="153737" y="38524"/>
                    <a:pt x="153737" y="36274"/>
                  </a:cubicBezTo>
                  <a:cubicBezTo>
                    <a:pt x="153737" y="34023"/>
                    <a:pt x="151911" y="32196"/>
                    <a:pt x="149660" y="32196"/>
                  </a:cubicBezTo>
                  <a:lnTo>
                    <a:pt x="135275" y="32196"/>
                  </a:lnTo>
                  <a:cubicBezTo>
                    <a:pt x="129338" y="13570"/>
                    <a:pt x="111886" y="0"/>
                    <a:pt x="91303" y="0"/>
                  </a:cubicBezTo>
                  <a:lnTo>
                    <a:pt x="81680" y="0"/>
                  </a:lnTo>
                  <a:cubicBezTo>
                    <a:pt x="79429" y="0"/>
                    <a:pt x="77603" y="1827"/>
                    <a:pt x="77603" y="4078"/>
                  </a:cubicBezTo>
                  <a:cubicBezTo>
                    <a:pt x="77603" y="6329"/>
                    <a:pt x="79429" y="8155"/>
                    <a:pt x="81680" y="8155"/>
                  </a:cubicBezTo>
                  <a:lnTo>
                    <a:pt x="91303" y="8155"/>
                  </a:lnTo>
                  <a:cubicBezTo>
                    <a:pt x="112245" y="8155"/>
                    <a:pt x="129273" y="25183"/>
                    <a:pt x="129273" y="46125"/>
                  </a:cubicBezTo>
                  <a:cubicBezTo>
                    <a:pt x="129273" y="67034"/>
                    <a:pt x="112245" y="84062"/>
                    <a:pt x="91303" y="84062"/>
                  </a:cubicBezTo>
                  <a:lnTo>
                    <a:pt x="39209" y="84062"/>
                  </a:lnTo>
                  <a:cubicBezTo>
                    <a:pt x="31087" y="84062"/>
                    <a:pt x="24465" y="77440"/>
                    <a:pt x="24465" y="69318"/>
                  </a:cubicBezTo>
                  <a:lnTo>
                    <a:pt x="24465" y="22900"/>
                  </a:lnTo>
                  <a:cubicBezTo>
                    <a:pt x="24465" y="14777"/>
                    <a:pt x="31087" y="8155"/>
                    <a:pt x="39209" y="8155"/>
                  </a:cubicBezTo>
                  <a:lnTo>
                    <a:pt x="47429" y="8155"/>
                  </a:lnTo>
                  <a:cubicBezTo>
                    <a:pt x="49680" y="8155"/>
                    <a:pt x="51507" y="6329"/>
                    <a:pt x="51507" y="4078"/>
                  </a:cubicBezTo>
                  <a:cubicBezTo>
                    <a:pt x="51507" y="1827"/>
                    <a:pt x="49680" y="0"/>
                    <a:pt x="47429" y="0"/>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5"/>
            <p:cNvSpPr/>
            <p:nvPr/>
          </p:nvSpPr>
          <p:spPr>
            <a:xfrm>
              <a:off x="5191450" y="2093375"/>
              <a:ext cx="203900" cy="203900"/>
            </a:xfrm>
            <a:custGeom>
              <a:avLst/>
              <a:gdLst/>
              <a:ahLst/>
              <a:cxnLst/>
              <a:rect l="l" t="t" r="r" b="b"/>
              <a:pathLst>
                <a:path w="8156" h="8156" extrusionOk="0">
                  <a:moveTo>
                    <a:pt x="4078" y="0"/>
                  </a:moveTo>
                  <a:cubicBezTo>
                    <a:pt x="3001" y="0"/>
                    <a:pt x="1957" y="424"/>
                    <a:pt x="1207" y="1207"/>
                  </a:cubicBezTo>
                  <a:cubicBezTo>
                    <a:pt x="457" y="1957"/>
                    <a:pt x="0" y="3001"/>
                    <a:pt x="0" y="4078"/>
                  </a:cubicBezTo>
                  <a:cubicBezTo>
                    <a:pt x="0" y="5154"/>
                    <a:pt x="457" y="6198"/>
                    <a:pt x="1207" y="6948"/>
                  </a:cubicBezTo>
                  <a:cubicBezTo>
                    <a:pt x="1957" y="7731"/>
                    <a:pt x="3001" y="8155"/>
                    <a:pt x="4078" y="8155"/>
                  </a:cubicBezTo>
                  <a:cubicBezTo>
                    <a:pt x="5154" y="8155"/>
                    <a:pt x="6198" y="7731"/>
                    <a:pt x="6981" y="6948"/>
                  </a:cubicBezTo>
                  <a:cubicBezTo>
                    <a:pt x="7731" y="6198"/>
                    <a:pt x="8155" y="5154"/>
                    <a:pt x="8155" y="4078"/>
                  </a:cubicBezTo>
                  <a:cubicBezTo>
                    <a:pt x="8155" y="3001"/>
                    <a:pt x="7731" y="1957"/>
                    <a:pt x="6981" y="1207"/>
                  </a:cubicBezTo>
                  <a:cubicBezTo>
                    <a:pt x="6198" y="424"/>
                    <a:pt x="5154" y="0"/>
                    <a:pt x="4078" y="0"/>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5"/>
            <p:cNvSpPr/>
            <p:nvPr/>
          </p:nvSpPr>
          <p:spPr>
            <a:xfrm>
              <a:off x="2053400" y="2042800"/>
              <a:ext cx="2083625" cy="795150"/>
            </a:xfrm>
            <a:custGeom>
              <a:avLst/>
              <a:gdLst/>
              <a:ahLst/>
              <a:cxnLst/>
              <a:rect l="l" t="t" r="r" b="b"/>
              <a:pathLst>
                <a:path w="83345" h="31806" extrusionOk="0">
                  <a:moveTo>
                    <a:pt x="31479" y="8156"/>
                  </a:moveTo>
                  <a:lnTo>
                    <a:pt x="15985" y="23650"/>
                  </a:lnTo>
                  <a:lnTo>
                    <a:pt x="10080" y="23650"/>
                  </a:lnTo>
                  <a:cubicBezTo>
                    <a:pt x="9037" y="23650"/>
                    <a:pt x="8156" y="22769"/>
                    <a:pt x="8156" y="21726"/>
                  </a:cubicBezTo>
                  <a:lnTo>
                    <a:pt x="8156" y="10048"/>
                  </a:lnTo>
                  <a:cubicBezTo>
                    <a:pt x="8156" y="9004"/>
                    <a:pt x="9037" y="8156"/>
                    <a:pt x="10080" y="8156"/>
                  </a:cubicBezTo>
                  <a:close/>
                  <a:moveTo>
                    <a:pt x="64719" y="8156"/>
                  </a:moveTo>
                  <a:lnTo>
                    <a:pt x="49224" y="23650"/>
                  </a:lnTo>
                  <a:lnTo>
                    <a:pt x="27532" y="23650"/>
                  </a:lnTo>
                  <a:lnTo>
                    <a:pt x="43026" y="8156"/>
                  </a:lnTo>
                  <a:close/>
                  <a:moveTo>
                    <a:pt x="75027" y="9363"/>
                  </a:moveTo>
                  <a:cubicBezTo>
                    <a:pt x="75124" y="9558"/>
                    <a:pt x="75190" y="9787"/>
                    <a:pt x="75190" y="10048"/>
                  </a:cubicBezTo>
                  <a:lnTo>
                    <a:pt x="75190" y="21726"/>
                  </a:lnTo>
                  <a:cubicBezTo>
                    <a:pt x="75190" y="22769"/>
                    <a:pt x="74309" y="23650"/>
                    <a:pt x="73265" y="23650"/>
                  </a:cubicBezTo>
                  <a:lnTo>
                    <a:pt x="60772" y="23650"/>
                  </a:lnTo>
                  <a:lnTo>
                    <a:pt x="75027" y="9363"/>
                  </a:lnTo>
                  <a:close/>
                  <a:moveTo>
                    <a:pt x="10080" y="1"/>
                  </a:moveTo>
                  <a:cubicBezTo>
                    <a:pt x="4535" y="1"/>
                    <a:pt x="1" y="4502"/>
                    <a:pt x="1" y="10048"/>
                  </a:cubicBezTo>
                  <a:lnTo>
                    <a:pt x="1" y="21726"/>
                  </a:lnTo>
                  <a:cubicBezTo>
                    <a:pt x="1" y="27271"/>
                    <a:pt x="4535" y="31805"/>
                    <a:pt x="10080" y="31805"/>
                  </a:cubicBezTo>
                  <a:lnTo>
                    <a:pt x="73265" y="31805"/>
                  </a:lnTo>
                  <a:cubicBezTo>
                    <a:pt x="78810" y="31805"/>
                    <a:pt x="83345" y="27271"/>
                    <a:pt x="83345" y="21726"/>
                  </a:cubicBezTo>
                  <a:lnTo>
                    <a:pt x="83345" y="10048"/>
                  </a:lnTo>
                  <a:cubicBezTo>
                    <a:pt x="83345" y="4502"/>
                    <a:pt x="78810" y="1"/>
                    <a:pt x="73265" y="1"/>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5"/>
            <p:cNvSpPr/>
            <p:nvPr/>
          </p:nvSpPr>
          <p:spPr>
            <a:xfrm>
              <a:off x="5319475" y="238125"/>
              <a:ext cx="875875" cy="876675"/>
            </a:xfrm>
            <a:custGeom>
              <a:avLst/>
              <a:gdLst/>
              <a:ahLst/>
              <a:cxnLst/>
              <a:rect l="l" t="t" r="r" b="b"/>
              <a:pathLst>
                <a:path w="35035" h="35067" extrusionOk="0">
                  <a:moveTo>
                    <a:pt x="17517" y="9851"/>
                  </a:moveTo>
                  <a:lnTo>
                    <a:pt x="25183" y="17517"/>
                  </a:lnTo>
                  <a:lnTo>
                    <a:pt x="17517" y="25215"/>
                  </a:lnTo>
                  <a:lnTo>
                    <a:pt x="9852" y="17517"/>
                  </a:lnTo>
                  <a:lnTo>
                    <a:pt x="17517" y="9851"/>
                  </a:lnTo>
                  <a:close/>
                  <a:moveTo>
                    <a:pt x="17517" y="0"/>
                  </a:moveTo>
                  <a:cubicBezTo>
                    <a:pt x="16441" y="0"/>
                    <a:pt x="15397" y="424"/>
                    <a:pt x="14647" y="1207"/>
                  </a:cubicBezTo>
                  <a:lnTo>
                    <a:pt x="1175" y="14646"/>
                  </a:lnTo>
                  <a:cubicBezTo>
                    <a:pt x="424" y="15397"/>
                    <a:pt x="0" y="16440"/>
                    <a:pt x="0" y="17517"/>
                  </a:cubicBezTo>
                  <a:cubicBezTo>
                    <a:pt x="0" y="18593"/>
                    <a:pt x="424" y="19637"/>
                    <a:pt x="1175" y="20420"/>
                  </a:cubicBezTo>
                  <a:lnTo>
                    <a:pt x="14647" y="33859"/>
                  </a:lnTo>
                  <a:cubicBezTo>
                    <a:pt x="15430" y="34642"/>
                    <a:pt x="16473" y="35066"/>
                    <a:pt x="17517" y="35066"/>
                  </a:cubicBezTo>
                  <a:cubicBezTo>
                    <a:pt x="18561" y="35066"/>
                    <a:pt x="19605" y="34642"/>
                    <a:pt x="20388" y="33859"/>
                  </a:cubicBezTo>
                  <a:lnTo>
                    <a:pt x="33860" y="20420"/>
                  </a:lnTo>
                  <a:cubicBezTo>
                    <a:pt x="34610" y="19637"/>
                    <a:pt x="35034" y="18593"/>
                    <a:pt x="35034" y="17517"/>
                  </a:cubicBezTo>
                  <a:cubicBezTo>
                    <a:pt x="35034" y="16440"/>
                    <a:pt x="34610" y="15397"/>
                    <a:pt x="33860" y="14646"/>
                  </a:cubicBezTo>
                  <a:lnTo>
                    <a:pt x="20388" y="1207"/>
                  </a:lnTo>
                  <a:cubicBezTo>
                    <a:pt x="19638" y="424"/>
                    <a:pt x="18594" y="0"/>
                    <a:pt x="17517" y="0"/>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5"/>
            <p:cNvSpPr/>
            <p:nvPr/>
          </p:nvSpPr>
          <p:spPr>
            <a:xfrm>
              <a:off x="4085625" y="3765125"/>
              <a:ext cx="876675" cy="875875"/>
            </a:xfrm>
            <a:custGeom>
              <a:avLst/>
              <a:gdLst/>
              <a:ahLst/>
              <a:cxnLst/>
              <a:rect l="l" t="t" r="r" b="b"/>
              <a:pathLst>
                <a:path w="35067" h="35035" extrusionOk="0">
                  <a:moveTo>
                    <a:pt x="17550" y="9819"/>
                  </a:moveTo>
                  <a:lnTo>
                    <a:pt x="25216" y="17518"/>
                  </a:lnTo>
                  <a:lnTo>
                    <a:pt x="17550" y="25183"/>
                  </a:lnTo>
                  <a:lnTo>
                    <a:pt x="9852" y="17518"/>
                  </a:lnTo>
                  <a:lnTo>
                    <a:pt x="17550" y="9819"/>
                  </a:lnTo>
                  <a:close/>
                  <a:moveTo>
                    <a:pt x="17534" y="1"/>
                  </a:moveTo>
                  <a:cubicBezTo>
                    <a:pt x="16490" y="1"/>
                    <a:pt x="15446" y="392"/>
                    <a:pt x="14647" y="1175"/>
                  </a:cubicBezTo>
                  <a:lnTo>
                    <a:pt x="1207" y="14647"/>
                  </a:lnTo>
                  <a:cubicBezTo>
                    <a:pt x="425" y="15397"/>
                    <a:pt x="1" y="16441"/>
                    <a:pt x="1" y="17518"/>
                  </a:cubicBezTo>
                  <a:cubicBezTo>
                    <a:pt x="1" y="18594"/>
                    <a:pt x="425" y="19638"/>
                    <a:pt x="1207" y="20388"/>
                  </a:cubicBezTo>
                  <a:lnTo>
                    <a:pt x="14647" y="33860"/>
                  </a:lnTo>
                  <a:cubicBezTo>
                    <a:pt x="15430" y="34611"/>
                    <a:pt x="16441" y="35035"/>
                    <a:pt x="17550" y="35035"/>
                  </a:cubicBezTo>
                  <a:cubicBezTo>
                    <a:pt x="18626" y="35035"/>
                    <a:pt x="19638" y="34611"/>
                    <a:pt x="20421" y="33860"/>
                  </a:cubicBezTo>
                  <a:lnTo>
                    <a:pt x="33860" y="20388"/>
                  </a:lnTo>
                  <a:cubicBezTo>
                    <a:pt x="34643" y="19638"/>
                    <a:pt x="35067" y="18594"/>
                    <a:pt x="35067" y="17518"/>
                  </a:cubicBezTo>
                  <a:cubicBezTo>
                    <a:pt x="35067" y="16441"/>
                    <a:pt x="34643" y="15397"/>
                    <a:pt x="33860" y="14647"/>
                  </a:cubicBezTo>
                  <a:lnTo>
                    <a:pt x="20421" y="1175"/>
                  </a:lnTo>
                  <a:cubicBezTo>
                    <a:pt x="19621" y="392"/>
                    <a:pt x="18578" y="1"/>
                    <a:pt x="17534" y="1"/>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5"/>
            <p:cNvSpPr/>
            <p:nvPr/>
          </p:nvSpPr>
          <p:spPr>
            <a:xfrm>
              <a:off x="2053400" y="2987150"/>
              <a:ext cx="203900" cy="203900"/>
            </a:xfrm>
            <a:custGeom>
              <a:avLst/>
              <a:gdLst/>
              <a:ahLst/>
              <a:cxnLst/>
              <a:rect l="l" t="t" r="r" b="b"/>
              <a:pathLst>
                <a:path w="8156" h="8156" extrusionOk="0">
                  <a:moveTo>
                    <a:pt x="4078" y="1"/>
                  </a:moveTo>
                  <a:cubicBezTo>
                    <a:pt x="3002" y="1"/>
                    <a:pt x="1958" y="425"/>
                    <a:pt x="1208" y="1207"/>
                  </a:cubicBezTo>
                  <a:cubicBezTo>
                    <a:pt x="457" y="1958"/>
                    <a:pt x="1" y="3002"/>
                    <a:pt x="1" y="4078"/>
                  </a:cubicBezTo>
                  <a:cubicBezTo>
                    <a:pt x="1" y="5155"/>
                    <a:pt x="457" y="6198"/>
                    <a:pt x="1208" y="6949"/>
                  </a:cubicBezTo>
                  <a:cubicBezTo>
                    <a:pt x="1958" y="7699"/>
                    <a:pt x="3002" y="8156"/>
                    <a:pt x="4078" y="8156"/>
                  </a:cubicBezTo>
                  <a:cubicBezTo>
                    <a:pt x="5155" y="8156"/>
                    <a:pt x="6199" y="7731"/>
                    <a:pt x="6981" y="6949"/>
                  </a:cubicBezTo>
                  <a:cubicBezTo>
                    <a:pt x="7732" y="6198"/>
                    <a:pt x="8156" y="5155"/>
                    <a:pt x="8156" y="4078"/>
                  </a:cubicBezTo>
                  <a:cubicBezTo>
                    <a:pt x="8156" y="3002"/>
                    <a:pt x="7732" y="1958"/>
                    <a:pt x="6981" y="1207"/>
                  </a:cubicBezTo>
                  <a:cubicBezTo>
                    <a:pt x="6231" y="425"/>
                    <a:pt x="5155" y="1"/>
                    <a:pt x="4078" y="1"/>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5"/>
            <p:cNvSpPr/>
            <p:nvPr/>
          </p:nvSpPr>
          <p:spPr>
            <a:xfrm>
              <a:off x="2462775" y="2987150"/>
              <a:ext cx="203900" cy="203900"/>
            </a:xfrm>
            <a:custGeom>
              <a:avLst/>
              <a:gdLst/>
              <a:ahLst/>
              <a:cxnLst/>
              <a:rect l="l" t="t" r="r" b="b"/>
              <a:pathLst>
                <a:path w="8156" h="8156" extrusionOk="0">
                  <a:moveTo>
                    <a:pt x="4078" y="1"/>
                  </a:moveTo>
                  <a:cubicBezTo>
                    <a:pt x="3002" y="1"/>
                    <a:pt x="1958" y="425"/>
                    <a:pt x="1175" y="1207"/>
                  </a:cubicBezTo>
                  <a:cubicBezTo>
                    <a:pt x="425" y="1958"/>
                    <a:pt x="1" y="3002"/>
                    <a:pt x="1" y="4078"/>
                  </a:cubicBezTo>
                  <a:cubicBezTo>
                    <a:pt x="1" y="5155"/>
                    <a:pt x="425" y="6198"/>
                    <a:pt x="1175" y="6949"/>
                  </a:cubicBezTo>
                  <a:cubicBezTo>
                    <a:pt x="1958" y="7699"/>
                    <a:pt x="3002" y="8156"/>
                    <a:pt x="4078" y="8156"/>
                  </a:cubicBezTo>
                  <a:cubicBezTo>
                    <a:pt x="5155" y="8156"/>
                    <a:pt x="6199" y="7731"/>
                    <a:pt x="6949" y="6949"/>
                  </a:cubicBezTo>
                  <a:cubicBezTo>
                    <a:pt x="7699" y="6198"/>
                    <a:pt x="8156" y="5155"/>
                    <a:pt x="8156" y="4078"/>
                  </a:cubicBezTo>
                  <a:cubicBezTo>
                    <a:pt x="8156" y="3002"/>
                    <a:pt x="7699" y="1958"/>
                    <a:pt x="6949" y="1207"/>
                  </a:cubicBezTo>
                  <a:cubicBezTo>
                    <a:pt x="6199" y="425"/>
                    <a:pt x="5155" y="1"/>
                    <a:pt x="4078" y="1"/>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5"/>
            <p:cNvSpPr/>
            <p:nvPr/>
          </p:nvSpPr>
          <p:spPr>
            <a:xfrm>
              <a:off x="2871350" y="2987150"/>
              <a:ext cx="203900" cy="203900"/>
            </a:xfrm>
            <a:custGeom>
              <a:avLst/>
              <a:gdLst/>
              <a:ahLst/>
              <a:cxnLst/>
              <a:rect l="l" t="t" r="r" b="b"/>
              <a:pathLst>
                <a:path w="8156" h="8156" extrusionOk="0">
                  <a:moveTo>
                    <a:pt x="4078" y="1"/>
                  </a:moveTo>
                  <a:cubicBezTo>
                    <a:pt x="3002" y="1"/>
                    <a:pt x="1958" y="425"/>
                    <a:pt x="1207" y="1207"/>
                  </a:cubicBezTo>
                  <a:cubicBezTo>
                    <a:pt x="457" y="1958"/>
                    <a:pt x="1" y="3002"/>
                    <a:pt x="1" y="4078"/>
                  </a:cubicBezTo>
                  <a:cubicBezTo>
                    <a:pt x="1" y="5155"/>
                    <a:pt x="457" y="6198"/>
                    <a:pt x="1207" y="6949"/>
                  </a:cubicBezTo>
                  <a:cubicBezTo>
                    <a:pt x="1958" y="7699"/>
                    <a:pt x="3002" y="8156"/>
                    <a:pt x="4078" y="8156"/>
                  </a:cubicBezTo>
                  <a:cubicBezTo>
                    <a:pt x="5154" y="8156"/>
                    <a:pt x="6198" y="7731"/>
                    <a:pt x="6981" y="6949"/>
                  </a:cubicBezTo>
                  <a:cubicBezTo>
                    <a:pt x="7731" y="6198"/>
                    <a:pt x="8156" y="5155"/>
                    <a:pt x="8156" y="4078"/>
                  </a:cubicBezTo>
                  <a:cubicBezTo>
                    <a:pt x="8156" y="3002"/>
                    <a:pt x="7731" y="1958"/>
                    <a:pt x="6981" y="1207"/>
                  </a:cubicBezTo>
                  <a:cubicBezTo>
                    <a:pt x="6198" y="425"/>
                    <a:pt x="5154" y="1"/>
                    <a:pt x="4078" y="1"/>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5"/>
            <p:cNvSpPr/>
            <p:nvPr/>
          </p:nvSpPr>
          <p:spPr>
            <a:xfrm>
              <a:off x="3280725" y="2987150"/>
              <a:ext cx="203900" cy="203900"/>
            </a:xfrm>
            <a:custGeom>
              <a:avLst/>
              <a:gdLst/>
              <a:ahLst/>
              <a:cxnLst/>
              <a:rect l="l" t="t" r="r" b="b"/>
              <a:pathLst>
                <a:path w="8156" h="8156" extrusionOk="0">
                  <a:moveTo>
                    <a:pt x="4078" y="1"/>
                  </a:moveTo>
                  <a:cubicBezTo>
                    <a:pt x="3002" y="1"/>
                    <a:pt x="1925" y="425"/>
                    <a:pt x="1175" y="1207"/>
                  </a:cubicBezTo>
                  <a:cubicBezTo>
                    <a:pt x="425" y="1958"/>
                    <a:pt x="1" y="3002"/>
                    <a:pt x="1" y="4078"/>
                  </a:cubicBezTo>
                  <a:cubicBezTo>
                    <a:pt x="1" y="5155"/>
                    <a:pt x="425" y="6198"/>
                    <a:pt x="1175" y="6949"/>
                  </a:cubicBezTo>
                  <a:cubicBezTo>
                    <a:pt x="1925" y="7699"/>
                    <a:pt x="3002" y="8156"/>
                    <a:pt x="4078" y="8156"/>
                  </a:cubicBezTo>
                  <a:cubicBezTo>
                    <a:pt x="5122" y="8156"/>
                    <a:pt x="6198" y="7731"/>
                    <a:pt x="6949" y="6949"/>
                  </a:cubicBezTo>
                  <a:cubicBezTo>
                    <a:pt x="7699" y="6198"/>
                    <a:pt x="8156" y="5155"/>
                    <a:pt x="8156" y="4078"/>
                  </a:cubicBezTo>
                  <a:cubicBezTo>
                    <a:pt x="8156" y="3002"/>
                    <a:pt x="7699" y="1958"/>
                    <a:pt x="6949" y="1207"/>
                  </a:cubicBezTo>
                  <a:cubicBezTo>
                    <a:pt x="6198" y="425"/>
                    <a:pt x="5122" y="1"/>
                    <a:pt x="4078" y="1"/>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5"/>
            <p:cNvSpPr/>
            <p:nvPr/>
          </p:nvSpPr>
          <p:spPr>
            <a:xfrm>
              <a:off x="5787575" y="3442200"/>
              <a:ext cx="611650" cy="605125"/>
            </a:xfrm>
            <a:custGeom>
              <a:avLst/>
              <a:gdLst/>
              <a:ahLst/>
              <a:cxnLst/>
              <a:rect l="l" t="t" r="r" b="b"/>
              <a:pathLst>
                <a:path w="24466" h="24205" extrusionOk="0">
                  <a:moveTo>
                    <a:pt x="12233" y="0"/>
                  </a:moveTo>
                  <a:cubicBezTo>
                    <a:pt x="9982" y="0"/>
                    <a:pt x="8155" y="1827"/>
                    <a:pt x="8155" y="4078"/>
                  </a:cubicBezTo>
                  <a:lnTo>
                    <a:pt x="8155" y="8025"/>
                  </a:lnTo>
                  <a:lnTo>
                    <a:pt x="4078" y="8025"/>
                  </a:lnTo>
                  <a:cubicBezTo>
                    <a:pt x="1827" y="8025"/>
                    <a:pt x="0" y="9852"/>
                    <a:pt x="0" y="12102"/>
                  </a:cubicBezTo>
                  <a:cubicBezTo>
                    <a:pt x="0" y="14353"/>
                    <a:pt x="1827" y="16180"/>
                    <a:pt x="4078" y="16180"/>
                  </a:cubicBezTo>
                  <a:lnTo>
                    <a:pt x="8155" y="16180"/>
                  </a:lnTo>
                  <a:lnTo>
                    <a:pt x="8155" y="20127"/>
                  </a:lnTo>
                  <a:cubicBezTo>
                    <a:pt x="8155" y="22378"/>
                    <a:pt x="9982" y="24204"/>
                    <a:pt x="12233" y="24204"/>
                  </a:cubicBezTo>
                  <a:cubicBezTo>
                    <a:pt x="14483" y="24204"/>
                    <a:pt x="16310" y="22378"/>
                    <a:pt x="16310" y="20127"/>
                  </a:cubicBezTo>
                  <a:lnTo>
                    <a:pt x="16310" y="16180"/>
                  </a:lnTo>
                  <a:lnTo>
                    <a:pt x="20388" y="16180"/>
                  </a:lnTo>
                  <a:cubicBezTo>
                    <a:pt x="22638" y="16180"/>
                    <a:pt x="24465" y="14353"/>
                    <a:pt x="24465" y="12102"/>
                  </a:cubicBezTo>
                  <a:cubicBezTo>
                    <a:pt x="24465" y="9852"/>
                    <a:pt x="22638" y="8025"/>
                    <a:pt x="20388" y="8025"/>
                  </a:cubicBezTo>
                  <a:lnTo>
                    <a:pt x="16310" y="8025"/>
                  </a:lnTo>
                  <a:lnTo>
                    <a:pt x="16310" y="4078"/>
                  </a:lnTo>
                  <a:cubicBezTo>
                    <a:pt x="16310" y="1827"/>
                    <a:pt x="14483" y="0"/>
                    <a:pt x="12233" y="0"/>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5"/>
            <p:cNvSpPr/>
            <p:nvPr/>
          </p:nvSpPr>
          <p:spPr>
            <a:xfrm>
              <a:off x="2788975" y="373475"/>
              <a:ext cx="611650" cy="605125"/>
            </a:xfrm>
            <a:custGeom>
              <a:avLst/>
              <a:gdLst/>
              <a:ahLst/>
              <a:cxnLst/>
              <a:rect l="l" t="t" r="r" b="b"/>
              <a:pathLst>
                <a:path w="24466" h="24205" extrusionOk="0">
                  <a:moveTo>
                    <a:pt x="12233" y="1"/>
                  </a:moveTo>
                  <a:cubicBezTo>
                    <a:pt x="9983" y="1"/>
                    <a:pt x="8156" y="1828"/>
                    <a:pt x="8156" y="4078"/>
                  </a:cubicBezTo>
                  <a:lnTo>
                    <a:pt x="8156" y="8025"/>
                  </a:lnTo>
                  <a:lnTo>
                    <a:pt x="4078" y="8025"/>
                  </a:lnTo>
                  <a:cubicBezTo>
                    <a:pt x="1828" y="8025"/>
                    <a:pt x="1" y="9852"/>
                    <a:pt x="1" y="12103"/>
                  </a:cubicBezTo>
                  <a:cubicBezTo>
                    <a:pt x="1" y="14354"/>
                    <a:pt x="1828" y="16180"/>
                    <a:pt x="4078" y="16180"/>
                  </a:cubicBezTo>
                  <a:lnTo>
                    <a:pt x="8156" y="16180"/>
                  </a:lnTo>
                  <a:lnTo>
                    <a:pt x="8156" y="20127"/>
                  </a:lnTo>
                  <a:cubicBezTo>
                    <a:pt x="8156" y="22378"/>
                    <a:pt x="9983" y="24205"/>
                    <a:pt x="12233" y="24205"/>
                  </a:cubicBezTo>
                  <a:cubicBezTo>
                    <a:pt x="14484" y="24205"/>
                    <a:pt x="16311" y="22378"/>
                    <a:pt x="16311" y="20127"/>
                  </a:cubicBezTo>
                  <a:lnTo>
                    <a:pt x="16311" y="16180"/>
                  </a:lnTo>
                  <a:lnTo>
                    <a:pt x="20388" y="16180"/>
                  </a:lnTo>
                  <a:cubicBezTo>
                    <a:pt x="22639" y="16180"/>
                    <a:pt x="24466" y="14354"/>
                    <a:pt x="24466" y="12103"/>
                  </a:cubicBezTo>
                  <a:cubicBezTo>
                    <a:pt x="24466" y="9852"/>
                    <a:pt x="22639" y="8025"/>
                    <a:pt x="20388" y="8025"/>
                  </a:cubicBezTo>
                  <a:lnTo>
                    <a:pt x="16311" y="8025"/>
                  </a:lnTo>
                  <a:lnTo>
                    <a:pt x="16311" y="4078"/>
                  </a:lnTo>
                  <a:cubicBezTo>
                    <a:pt x="16311" y="1828"/>
                    <a:pt x="14484" y="1"/>
                    <a:pt x="12233" y="1"/>
                  </a:cubicBezTo>
                  <a:close/>
                </a:path>
              </a:pathLst>
            </a:cu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35"/>
          <p:cNvSpPr txBox="1">
            <a:spLocks noGrp="1"/>
          </p:cNvSpPr>
          <p:nvPr>
            <p:ph type="subTitle" idx="4"/>
          </p:nvPr>
        </p:nvSpPr>
        <p:spPr>
          <a:xfrm flipH="1">
            <a:off x="5265707" y="2516514"/>
            <a:ext cx="2543400" cy="2207852"/>
          </a:xfrm>
          <a:prstGeom prst="rect">
            <a:avLst/>
          </a:prstGeom>
        </p:spPr>
        <p:txBody>
          <a:bodyPr spcFirstLastPara="1" wrap="square" lIns="91425" tIns="91425" rIns="91425" bIns="91425" anchor="t" anchorCtr="0">
            <a:noAutofit/>
          </a:bodyPr>
          <a:lstStyle/>
          <a:p>
            <a:pPr algn="l">
              <a:lnSpc>
                <a:spcPct val="150000"/>
              </a:lnSpc>
              <a:buFont typeface="Arial" panose="020B0604020202020204" pitchFamily="34" charset="0"/>
              <a:buChar char="•"/>
            </a:pPr>
            <a:r>
              <a:rPr lang="en-US">
                <a:latin typeface="Roboto" panose="02000000000000000000" pitchFamily="2" charset="0"/>
                <a:ea typeface="Roboto" panose="02000000000000000000" pitchFamily="2" charset="0"/>
              </a:rPr>
              <a:t>RedaxScript quá đơn giản. Không có nhiều module và plugin.</a:t>
            </a:r>
          </a:p>
          <a:p>
            <a:pPr algn="l">
              <a:lnSpc>
                <a:spcPct val="150000"/>
              </a:lnSpc>
              <a:buFont typeface="Arial" panose="020B0604020202020204" pitchFamily="34" charset="0"/>
              <a:buChar char="•"/>
            </a:pPr>
            <a:r>
              <a:rPr lang="en-US">
                <a:latin typeface="Roboto" panose="02000000000000000000" pitchFamily="2" charset="0"/>
                <a:ea typeface="Roboto" panose="02000000000000000000" pitchFamily="2" charset="0"/>
              </a:rPr>
              <a:t> Việc cài đặt module, plugin khó khăn hơn so với các CMS khác. Có ít tài liệu về Redaxscript</a:t>
            </a:r>
          </a:p>
          <a:p>
            <a:pPr algn="l">
              <a:lnSpc>
                <a:spcPct val="150000"/>
              </a:lnSpc>
              <a:buFont typeface="Arial" panose="020B0604020202020204" pitchFamily="34" charset="0"/>
              <a:buChar char="•"/>
            </a:pPr>
            <a:r>
              <a:rPr lang="en-US">
                <a:latin typeface="Roboto" panose="02000000000000000000" pitchFamily="2" charset="0"/>
                <a:ea typeface="Roboto" panose="02000000000000000000" pitchFamily="2" charset="0"/>
              </a:rPr>
              <a:t>Bảng điều khiển đơn giản dẫn đến thiếu các tuỳ chọn cấu hình.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0"/>
                                        </p:tgtEl>
                                        <p:attrNameLst>
                                          <p:attrName>style.visibility</p:attrName>
                                        </p:attrNameLst>
                                      </p:cBhvr>
                                      <p:to>
                                        <p:strVal val="visible"/>
                                      </p:to>
                                    </p:set>
                                    <p:anim calcmode="lin" valueType="num">
                                      <p:cBhvr additive="base">
                                        <p:cTn id="7" dur="500" fill="hold"/>
                                        <p:tgtEl>
                                          <p:spTgt spid="290"/>
                                        </p:tgtEl>
                                        <p:attrNameLst>
                                          <p:attrName>ppt_x</p:attrName>
                                        </p:attrNameLst>
                                      </p:cBhvr>
                                      <p:tavLst>
                                        <p:tav tm="0">
                                          <p:val>
                                            <p:strVal val="#ppt_x"/>
                                          </p:val>
                                        </p:tav>
                                        <p:tav tm="100000">
                                          <p:val>
                                            <p:strVal val="#ppt_x"/>
                                          </p:val>
                                        </p:tav>
                                      </p:tavLst>
                                    </p:anim>
                                    <p:anim calcmode="lin" valueType="num">
                                      <p:cBhvr additive="base">
                                        <p:cTn id="8" dur="500" fill="hold"/>
                                        <p:tgtEl>
                                          <p:spTgt spid="29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grpId="0" nodeType="clickEffect">
                                  <p:stCondLst>
                                    <p:cond delay="0"/>
                                  </p:stCondLst>
                                  <p:childTnLst>
                                    <p:set>
                                      <p:cBhvr>
                                        <p:cTn id="12" dur="1" fill="hold">
                                          <p:stCondLst>
                                            <p:cond delay="0"/>
                                          </p:stCondLst>
                                        </p:cTn>
                                        <p:tgtEl>
                                          <p:spTgt spid="291"/>
                                        </p:tgtEl>
                                        <p:attrNameLst>
                                          <p:attrName>style.visibility</p:attrName>
                                        </p:attrNameLst>
                                      </p:cBhvr>
                                      <p:to>
                                        <p:strVal val="visible"/>
                                      </p:to>
                                    </p:set>
                                    <p:animEffect transition="in" filter="randombar(horizontal)">
                                      <p:cBhvr>
                                        <p:cTn id="13" dur="500"/>
                                        <p:tgtEl>
                                          <p:spTgt spid="291"/>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298"/>
                                        </p:tgtEl>
                                        <p:attrNameLst>
                                          <p:attrName>style.visibility</p:attrName>
                                        </p:attrNameLst>
                                      </p:cBhvr>
                                      <p:to>
                                        <p:strVal val="visible"/>
                                      </p:to>
                                    </p:set>
                                    <p:animEffect transition="in" filter="randombar(horizontal)">
                                      <p:cBhvr>
                                        <p:cTn id="16" dur="500"/>
                                        <p:tgtEl>
                                          <p:spTgt spid="298"/>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292">
                                            <p:txEl>
                                              <p:pRg st="0" end="0"/>
                                            </p:txEl>
                                          </p:spTgt>
                                        </p:tgtEl>
                                        <p:attrNameLst>
                                          <p:attrName>style.visibility</p:attrName>
                                        </p:attrNameLst>
                                      </p:cBhvr>
                                      <p:to>
                                        <p:strVal val="visible"/>
                                      </p:to>
                                    </p:set>
                                    <p:animEffect transition="in" filter="barn(inVertical)">
                                      <p:cBhvr>
                                        <p:cTn id="21" dur="500"/>
                                        <p:tgtEl>
                                          <p:spTgt spid="292">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292">
                                            <p:txEl>
                                              <p:pRg st="1" end="1"/>
                                            </p:txEl>
                                          </p:spTgt>
                                        </p:tgtEl>
                                        <p:attrNameLst>
                                          <p:attrName>style.visibility</p:attrName>
                                        </p:attrNameLst>
                                      </p:cBhvr>
                                      <p:to>
                                        <p:strVal val="visible"/>
                                      </p:to>
                                    </p:set>
                                    <p:animEffect transition="in" filter="barn(inVertical)">
                                      <p:cBhvr>
                                        <p:cTn id="26" dur="500"/>
                                        <p:tgtEl>
                                          <p:spTgt spid="292">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292">
                                            <p:txEl>
                                              <p:pRg st="2" end="2"/>
                                            </p:txEl>
                                          </p:spTgt>
                                        </p:tgtEl>
                                        <p:attrNameLst>
                                          <p:attrName>style.visibility</p:attrName>
                                        </p:attrNameLst>
                                      </p:cBhvr>
                                      <p:to>
                                        <p:strVal val="visible"/>
                                      </p:to>
                                    </p:set>
                                    <p:animEffect transition="in" filter="barn(inVertical)">
                                      <p:cBhvr>
                                        <p:cTn id="31" dur="500"/>
                                        <p:tgtEl>
                                          <p:spTgt spid="292">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292">
                                            <p:txEl>
                                              <p:pRg st="3" end="3"/>
                                            </p:txEl>
                                          </p:spTgt>
                                        </p:tgtEl>
                                        <p:attrNameLst>
                                          <p:attrName>style.visibility</p:attrName>
                                        </p:attrNameLst>
                                      </p:cBhvr>
                                      <p:to>
                                        <p:strVal val="visible"/>
                                      </p:to>
                                    </p:set>
                                    <p:animEffect transition="in" filter="barn(inVertical)">
                                      <p:cBhvr>
                                        <p:cTn id="36" dur="500"/>
                                        <p:tgtEl>
                                          <p:spTgt spid="292">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grpId="0" nodeType="clickEffect">
                                  <p:stCondLst>
                                    <p:cond delay="0"/>
                                  </p:stCondLst>
                                  <p:childTnLst>
                                    <p:set>
                                      <p:cBhvr>
                                        <p:cTn id="40" dur="1" fill="hold">
                                          <p:stCondLst>
                                            <p:cond delay="0"/>
                                          </p:stCondLst>
                                        </p:cTn>
                                        <p:tgtEl>
                                          <p:spTgt spid="312">
                                            <p:txEl>
                                              <p:pRg st="0" end="0"/>
                                            </p:txEl>
                                          </p:spTgt>
                                        </p:tgtEl>
                                        <p:attrNameLst>
                                          <p:attrName>style.visibility</p:attrName>
                                        </p:attrNameLst>
                                      </p:cBhvr>
                                      <p:to>
                                        <p:strVal val="visible"/>
                                      </p:to>
                                    </p:set>
                                    <p:animEffect transition="in" filter="barn(inVertical)">
                                      <p:cBhvr>
                                        <p:cTn id="41" dur="500"/>
                                        <p:tgtEl>
                                          <p:spTgt spid="312">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grpId="0" nodeType="clickEffect">
                                  <p:stCondLst>
                                    <p:cond delay="0"/>
                                  </p:stCondLst>
                                  <p:childTnLst>
                                    <p:set>
                                      <p:cBhvr>
                                        <p:cTn id="45" dur="1" fill="hold">
                                          <p:stCondLst>
                                            <p:cond delay="0"/>
                                          </p:stCondLst>
                                        </p:cTn>
                                        <p:tgtEl>
                                          <p:spTgt spid="312">
                                            <p:txEl>
                                              <p:pRg st="1" end="1"/>
                                            </p:txEl>
                                          </p:spTgt>
                                        </p:tgtEl>
                                        <p:attrNameLst>
                                          <p:attrName>style.visibility</p:attrName>
                                        </p:attrNameLst>
                                      </p:cBhvr>
                                      <p:to>
                                        <p:strVal val="visible"/>
                                      </p:to>
                                    </p:set>
                                    <p:animEffect transition="in" filter="barn(inVertical)">
                                      <p:cBhvr>
                                        <p:cTn id="46" dur="500"/>
                                        <p:tgtEl>
                                          <p:spTgt spid="312">
                                            <p:txEl>
                                              <p:pRg st="1" end="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6" presetClass="entr" presetSubtype="21" fill="hold" grpId="0" nodeType="clickEffect">
                                  <p:stCondLst>
                                    <p:cond delay="0"/>
                                  </p:stCondLst>
                                  <p:childTnLst>
                                    <p:set>
                                      <p:cBhvr>
                                        <p:cTn id="50" dur="1" fill="hold">
                                          <p:stCondLst>
                                            <p:cond delay="0"/>
                                          </p:stCondLst>
                                        </p:cTn>
                                        <p:tgtEl>
                                          <p:spTgt spid="312">
                                            <p:txEl>
                                              <p:pRg st="2" end="2"/>
                                            </p:txEl>
                                          </p:spTgt>
                                        </p:tgtEl>
                                        <p:attrNameLst>
                                          <p:attrName>style.visibility</p:attrName>
                                        </p:attrNameLst>
                                      </p:cBhvr>
                                      <p:to>
                                        <p:strVal val="visible"/>
                                      </p:to>
                                    </p:set>
                                    <p:animEffect transition="in" filter="barn(inVertical)">
                                      <p:cBhvr>
                                        <p:cTn id="51" dur="500"/>
                                        <p:tgtEl>
                                          <p:spTgt spid="31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0" grpId="0"/>
      <p:bldP spid="291" grpId="0"/>
      <p:bldP spid="292" grpId="0" build="p"/>
      <p:bldP spid="298" grpId="0"/>
      <p:bldP spid="31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pic>
        <p:nvPicPr>
          <p:cNvPr id="317" name="Google Shape;317;p36"/>
          <p:cNvPicPr preferRelativeResize="0"/>
          <p:nvPr/>
        </p:nvPicPr>
        <p:blipFill>
          <a:blip r:embed="rId3">
            <a:alphaModFix/>
          </a:blip>
          <a:stretch>
            <a:fillRect/>
          </a:stretch>
        </p:blipFill>
        <p:spPr>
          <a:xfrm>
            <a:off x="5132775" y="3054688"/>
            <a:ext cx="3230173" cy="3172037"/>
          </a:xfrm>
          <a:prstGeom prst="rect">
            <a:avLst/>
          </a:prstGeom>
          <a:noFill/>
          <a:ln>
            <a:noFill/>
          </a:ln>
        </p:spPr>
      </p:pic>
      <p:sp>
        <p:nvSpPr>
          <p:cNvPr id="318" name="Google Shape;318;p36"/>
          <p:cNvSpPr txBox="1">
            <a:spLocks noGrp="1"/>
          </p:cNvSpPr>
          <p:nvPr>
            <p:ph type="ctrTitle" idx="2"/>
          </p:nvPr>
        </p:nvSpPr>
        <p:spPr>
          <a:xfrm>
            <a:off x="4316025" y="940340"/>
            <a:ext cx="4528200" cy="999600"/>
          </a:xfrm>
          <a:prstGeom prst="rect">
            <a:avLst/>
          </a:prstGeom>
        </p:spPr>
        <p:txBody>
          <a:bodyPr spcFirstLastPara="1" wrap="square" lIns="91425" tIns="91425" rIns="91425" bIns="91425" anchor="b" anchorCtr="0">
            <a:noAutofit/>
          </a:bodyPr>
          <a:lstStyle/>
          <a:p>
            <a:pPr lvl="0"/>
            <a:r>
              <a:rPr lang="en-US" sz="4800" b="1">
                <a:latin typeface="Exo 2" pitchFamily="2" charset="0"/>
              </a:rPr>
              <a:t>Cài Đặt</a:t>
            </a:r>
            <a:endParaRPr sz="4800" b="1"/>
          </a:p>
        </p:txBody>
      </p:sp>
      <p:pic>
        <p:nvPicPr>
          <p:cNvPr id="319" name="Google Shape;319;p36"/>
          <p:cNvPicPr preferRelativeResize="0"/>
          <p:nvPr/>
        </p:nvPicPr>
        <p:blipFill>
          <a:blip r:embed="rId4">
            <a:alphaModFix/>
          </a:blip>
          <a:stretch>
            <a:fillRect/>
          </a:stretch>
        </p:blipFill>
        <p:spPr>
          <a:xfrm rot="1670056">
            <a:off x="272325" y="611375"/>
            <a:ext cx="895350" cy="674499"/>
          </a:xfrm>
          <a:prstGeom prst="rect">
            <a:avLst/>
          </a:prstGeom>
          <a:noFill/>
          <a:ln>
            <a:noFill/>
          </a:ln>
        </p:spPr>
      </p:pic>
      <p:pic>
        <p:nvPicPr>
          <p:cNvPr id="320" name="Google Shape;320;p36"/>
          <p:cNvPicPr preferRelativeResize="0"/>
          <p:nvPr/>
        </p:nvPicPr>
        <p:blipFill>
          <a:blip r:embed="rId4">
            <a:alphaModFix/>
          </a:blip>
          <a:stretch>
            <a:fillRect/>
          </a:stretch>
        </p:blipFill>
        <p:spPr>
          <a:xfrm rot="-2700030">
            <a:off x="7328382" y="3483873"/>
            <a:ext cx="1220109" cy="919152"/>
          </a:xfrm>
          <a:prstGeom prst="rect">
            <a:avLst/>
          </a:prstGeom>
          <a:noFill/>
          <a:ln>
            <a:noFill/>
          </a:ln>
        </p:spPr>
      </p:pic>
      <p:pic>
        <p:nvPicPr>
          <p:cNvPr id="321" name="Google Shape;321;p36"/>
          <p:cNvPicPr preferRelativeResize="0"/>
          <p:nvPr/>
        </p:nvPicPr>
        <p:blipFill>
          <a:blip r:embed="rId5">
            <a:alphaModFix/>
          </a:blip>
          <a:stretch>
            <a:fillRect/>
          </a:stretch>
        </p:blipFill>
        <p:spPr>
          <a:xfrm rot="2118631">
            <a:off x="826458" y="3349527"/>
            <a:ext cx="1866209" cy="1187847"/>
          </a:xfrm>
          <a:prstGeom prst="rect">
            <a:avLst/>
          </a:prstGeom>
          <a:noFill/>
          <a:ln>
            <a:noFill/>
          </a:ln>
        </p:spPr>
      </p:pic>
      <p:sp>
        <p:nvSpPr>
          <p:cNvPr id="322" name="Google Shape;322;p36"/>
          <p:cNvSpPr txBox="1">
            <a:spLocks noGrp="1"/>
          </p:cNvSpPr>
          <p:nvPr>
            <p:ph type="title"/>
          </p:nvPr>
        </p:nvSpPr>
        <p:spPr>
          <a:xfrm>
            <a:off x="3611172" y="1362150"/>
            <a:ext cx="2135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E4A947"/>
                </a:solidFill>
              </a:rPr>
              <a:t>0</a:t>
            </a:r>
            <a:r>
              <a:rPr lang="es"/>
              <a:t>2</a:t>
            </a:r>
            <a:endParaRPr>
              <a:solidFill>
                <a:srgbClr val="E4A947"/>
              </a:solidFill>
            </a:endParaRPr>
          </a:p>
        </p:txBody>
      </p:sp>
      <p:sp>
        <p:nvSpPr>
          <p:cNvPr id="323" name="Google Shape;323;p36"/>
          <p:cNvSpPr txBox="1">
            <a:spLocks noGrp="1"/>
          </p:cNvSpPr>
          <p:nvPr>
            <p:ph type="subTitle" idx="1"/>
          </p:nvPr>
        </p:nvSpPr>
        <p:spPr>
          <a:xfrm>
            <a:off x="3611175" y="1787542"/>
            <a:ext cx="3502800" cy="577800"/>
          </a:xfrm>
          <a:prstGeom prst="rect">
            <a:avLst/>
          </a:prstGeom>
        </p:spPr>
        <p:txBody>
          <a:bodyPr spcFirstLastPara="1" wrap="square" lIns="91425" tIns="91425" rIns="91425" bIns="91425" anchor="t" anchorCtr="0">
            <a:noAutofit/>
          </a:bodyPr>
          <a:lstStyle/>
          <a:p>
            <a:pPr marL="0" lvl="0" indent="0"/>
            <a:r>
              <a:rPr lang="en-US">
                <a:latin typeface="Roboto "/>
              </a:rPr>
              <a:t>Hướng dẫn cài đặt </a:t>
            </a:r>
            <a:r>
              <a:rPr lang="vi-VN">
                <a:latin typeface="Roboto "/>
              </a:rPr>
              <a:t>hệ thống Redaxscript</a:t>
            </a:r>
            <a:r>
              <a:rPr lang="en-US">
                <a:latin typeface="Roboto "/>
              </a:rPr>
              <a:t> trên Ubuntu</a:t>
            </a:r>
            <a:endParaRPr>
              <a:latin typeface="Lato"/>
              <a:ea typeface="Lato"/>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18"/>
                                        </p:tgtEl>
                                        <p:attrNameLst>
                                          <p:attrName>style.visibility</p:attrName>
                                        </p:attrNameLst>
                                      </p:cBhvr>
                                      <p:to>
                                        <p:strVal val="visible"/>
                                      </p:to>
                                    </p:set>
                                    <p:anim calcmode="lin" valueType="num">
                                      <p:cBhvr additive="base">
                                        <p:cTn id="7" dur="500" fill="hold"/>
                                        <p:tgtEl>
                                          <p:spTgt spid="318"/>
                                        </p:tgtEl>
                                        <p:attrNameLst>
                                          <p:attrName>ppt_x</p:attrName>
                                        </p:attrNameLst>
                                      </p:cBhvr>
                                      <p:tavLst>
                                        <p:tav tm="0">
                                          <p:val>
                                            <p:strVal val="#ppt_x"/>
                                          </p:val>
                                        </p:tav>
                                        <p:tav tm="100000">
                                          <p:val>
                                            <p:strVal val="#ppt_x"/>
                                          </p:val>
                                        </p:tav>
                                      </p:tavLst>
                                    </p:anim>
                                    <p:anim calcmode="lin" valueType="num">
                                      <p:cBhvr additive="base">
                                        <p:cTn id="8" dur="500" fill="hold"/>
                                        <p:tgtEl>
                                          <p:spTgt spid="31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22"/>
                                        </p:tgtEl>
                                        <p:attrNameLst>
                                          <p:attrName>style.visibility</p:attrName>
                                        </p:attrNameLst>
                                      </p:cBhvr>
                                      <p:to>
                                        <p:strVal val="visible"/>
                                      </p:to>
                                    </p:set>
                                    <p:anim calcmode="lin" valueType="num">
                                      <p:cBhvr additive="base">
                                        <p:cTn id="11" dur="500" fill="hold"/>
                                        <p:tgtEl>
                                          <p:spTgt spid="322"/>
                                        </p:tgtEl>
                                        <p:attrNameLst>
                                          <p:attrName>ppt_x</p:attrName>
                                        </p:attrNameLst>
                                      </p:cBhvr>
                                      <p:tavLst>
                                        <p:tav tm="0">
                                          <p:val>
                                            <p:strVal val="#ppt_x"/>
                                          </p:val>
                                        </p:tav>
                                        <p:tav tm="100000">
                                          <p:val>
                                            <p:strVal val="#ppt_x"/>
                                          </p:val>
                                        </p:tav>
                                      </p:tavLst>
                                    </p:anim>
                                    <p:anim calcmode="lin" valueType="num">
                                      <p:cBhvr additive="base">
                                        <p:cTn id="12" dur="500" fill="hold"/>
                                        <p:tgtEl>
                                          <p:spTgt spid="322"/>
                                        </p:tgtEl>
                                        <p:attrNameLst>
                                          <p:attrName>ppt_y</p:attrName>
                                        </p:attrNameLst>
                                      </p:cBhvr>
                                      <p:tavLst>
                                        <p:tav tm="0">
                                          <p:val>
                                            <p:strVal val="1+#ppt_h/2"/>
                                          </p:val>
                                        </p:tav>
                                        <p:tav tm="100000">
                                          <p:val>
                                            <p:strVal val="#ppt_y"/>
                                          </p:val>
                                        </p:tav>
                                      </p:tavLst>
                                    </p:anim>
                                  </p:childTnLst>
                                </p:cTn>
                              </p:par>
                              <p:par>
                                <p:cTn id="13" presetID="32" presetClass="emph" presetSubtype="0" fill="hold" nodeType="withEffect">
                                  <p:stCondLst>
                                    <p:cond delay="0"/>
                                  </p:stCondLst>
                                  <p:childTnLst>
                                    <p:animRot by="120000">
                                      <p:cBhvr>
                                        <p:cTn id="14" dur="100" fill="hold">
                                          <p:stCondLst>
                                            <p:cond delay="0"/>
                                          </p:stCondLst>
                                        </p:cTn>
                                        <p:tgtEl>
                                          <p:spTgt spid="317"/>
                                        </p:tgtEl>
                                        <p:attrNameLst>
                                          <p:attrName>r</p:attrName>
                                        </p:attrNameLst>
                                      </p:cBhvr>
                                    </p:animRot>
                                    <p:animRot by="-240000">
                                      <p:cBhvr>
                                        <p:cTn id="15" dur="200" fill="hold">
                                          <p:stCondLst>
                                            <p:cond delay="200"/>
                                          </p:stCondLst>
                                        </p:cTn>
                                        <p:tgtEl>
                                          <p:spTgt spid="317"/>
                                        </p:tgtEl>
                                        <p:attrNameLst>
                                          <p:attrName>r</p:attrName>
                                        </p:attrNameLst>
                                      </p:cBhvr>
                                    </p:animRot>
                                    <p:animRot by="240000">
                                      <p:cBhvr>
                                        <p:cTn id="16" dur="200" fill="hold">
                                          <p:stCondLst>
                                            <p:cond delay="400"/>
                                          </p:stCondLst>
                                        </p:cTn>
                                        <p:tgtEl>
                                          <p:spTgt spid="317"/>
                                        </p:tgtEl>
                                        <p:attrNameLst>
                                          <p:attrName>r</p:attrName>
                                        </p:attrNameLst>
                                      </p:cBhvr>
                                    </p:animRot>
                                    <p:animRot by="-240000">
                                      <p:cBhvr>
                                        <p:cTn id="17" dur="200" fill="hold">
                                          <p:stCondLst>
                                            <p:cond delay="600"/>
                                          </p:stCondLst>
                                        </p:cTn>
                                        <p:tgtEl>
                                          <p:spTgt spid="317"/>
                                        </p:tgtEl>
                                        <p:attrNameLst>
                                          <p:attrName>r</p:attrName>
                                        </p:attrNameLst>
                                      </p:cBhvr>
                                    </p:animRot>
                                    <p:animRot by="120000">
                                      <p:cBhvr>
                                        <p:cTn id="18" dur="200" fill="hold">
                                          <p:stCondLst>
                                            <p:cond delay="800"/>
                                          </p:stCondLst>
                                        </p:cTn>
                                        <p:tgtEl>
                                          <p:spTgt spid="317"/>
                                        </p:tgtEl>
                                        <p:attrNameLst>
                                          <p:attrName>r</p:attrName>
                                        </p:attrNameLst>
                                      </p:cBhvr>
                                    </p:animRot>
                                  </p:childTnLst>
                                </p:cTn>
                              </p:par>
                              <p:par>
                                <p:cTn id="19" presetID="32" presetClass="emph" presetSubtype="0" fill="hold" nodeType="withEffect">
                                  <p:stCondLst>
                                    <p:cond delay="0"/>
                                  </p:stCondLst>
                                  <p:childTnLst>
                                    <p:animRot by="120000">
                                      <p:cBhvr>
                                        <p:cTn id="20" dur="100" fill="hold">
                                          <p:stCondLst>
                                            <p:cond delay="0"/>
                                          </p:stCondLst>
                                        </p:cTn>
                                        <p:tgtEl>
                                          <p:spTgt spid="321"/>
                                        </p:tgtEl>
                                        <p:attrNameLst>
                                          <p:attrName>r</p:attrName>
                                        </p:attrNameLst>
                                      </p:cBhvr>
                                    </p:animRot>
                                    <p:animRot by="-240000">
                                      <p:cBhvr>
                                        <p:cTn id="21" dur="200" fill="hold">
                                          <p:stCondLst>
                                            <p:cond delay="200"/>
                                          </p:stCondLst>
                                        </p:cTn>
                                        <p:tgtEl>
                                          <p:spTgt spid="321"/>
                                        </p:tgtEl>
                                        <p:attrNameLst>
                                          <p:attrName>r</p:attrName>
                                        </p:attrNameLst>
                                      </p:cBhvr>
                                    </p:animRot>
                                    <p:animRot by="240000">
                                      <p:cBhvr>
                                        <p:cTn id="22" dur="200" fill="hold">
                                          <p:stCondLst>
                                            <p:cond delay="400"/>
                                          </p:stCondLst>
                                        </p:cTn>
                                        <p:tgtEl>
                                          <p:spTgt spid="321"/>
                                        </p:tgtEl>
                                        <p:attrNameLst>
                                          <p:attrName>r</p:attrName>
                                        </p:attrNameLst>
                                      </p:cBhvr>
                                    </p:animRot>
                                    <p:animRot by="-240000">
                                      <p:cBhvr>
                                        <p:cTn id="23" dur="200" fill="hold">
                                          <p:stCondLst>
                                            <p:cond delay="600"/>
                                          </p:stCondLst>
                                        </p:cTn>
                                        <p:tgtEl>
                                          <p:spTgt spid="321"/>
                                        </p:tgtEl>
                                        <p:attrNameLst>
                                          <p:attrName>r</p:attrName>
                                        </p:attrNameLst>
                                      </p:cBhvr>
                                    </p:animRot>
                                    <p:animRot by="120000">
                                      <p:cBhvr>
                                        <p:cTn id="24" dur="200" fill="hold">
                                          <p:stCondLst>
                                            <p:cond delay="800"/>
                                          </p:stCondLst>
                                        </p:cTn>
                                        <p:tgtEl>
                                          <p:spTgt spid="321"/>
                                        </p:tgtEl>
                                        <p:attrNameLst>
                                          <p:attrName>r</p:attrName>
                                        </p:attrNameLst>
                                      </p:cBhvr>
                                    </p:animRot>
                                  </p:childTnLst>
                                </p:cTn>
                              </p:par>
                            </p:childTnLst>
                          </p:cTn>
                        </p:par>
                        <p:par>
                          <p:cTn id="25" fill="hold">
                            <p:stCondLst>
                              <p:cond delay="1000"/>
                            </p:stCondLst>
                            <p:childTnLst>
                              <p:par>
                                <p:cTn id="26" presetID="2" presetClass="entr" presetSubtype="4" fill="hold" grpId="0" nodeType="afterEffect">
                                  <p:stCondLst>
                                    <p:cond delay="0"/>
                                  </p:stCondLst>
                                  <p:childTnLst>
                                    <p:set>
                                      <p:cBhvr>
                                        <p:cTn id="27" dur="1" fill="hold">
                                          <p:stCondLst>
                                            <p:cond delay="0"/>
                                          </p:stCondLst>
                                        </p:cTn>
                                        <p:tgtEl>
                                          <p:spTgt spid="323">
                                            <p:txEl>
                                              <p:pRg st="0" end="0"/>
                                            </p:txEl>
                                          </p:spTgt>
                                        </p:tgtEl>
                                        <p:attrNameLst>
                                          <p:attrName>style.visibility</p:attrName>
                                        </p:attrNameLst>
                                      </p:cBhvr>
                                      <p:to>
                                        <p:strVal val="visible"/>
                                      </p:to>
                                    </p:set>
                                    <p:anim calcmode="lin" valueType="num">
                                      <p:cBhvr additive="base">
                                        <p:cTn id="28" dur="500" fill="hold"/>
                                        <p:tgtEl>
                                          <p:spTgt spid="323">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23">
                                            <p:txEl>
                                              <p:pRg st="0" end="0"/>
                                            </p:txEl>
                                          </p:spTgt>
                                        </p:tgtEl>
                                        <p:attrNameLst>
                                          <p:attrName>ppt_y</p:attrName>
                                        </p:attrNameLst>
                                      </p:cBhvr>
                                      <p:tavLst>
                                        <p:tav tm="0">
                                          <p:val>
                                            <p:strVal val="1+#ppt_h/2"/>
                                          </p:val>
                                        </p:tav>
                                        <p:tav tm="100000">
                                          <p:val>
                                            <p:strVal val="#ppt_y"/>
                                          </p:val>
                                        </p:tav>
                                      </p:tavLst>
                                    </p:anim>
                                  </p:childTnLst>
                                </p:cTn>
                              </p:par>
                              <p:par>
                                <p:cTn id="30" presetID="32" presetClass="emph" presetSubtype="0" fill="hold" nodeType="withEffect">
                                  <p:stCondLst>
                                    <p:cond delay="0"/>
                                  </p:stCondLst>
                                  <p:childTnLst>
                                    <p:animRot by="120000">
                                      <p:cBhvr>
                                        <p:cTn id="31" dur="100" fill="hold">
                                          <p:stCondLst>
                                            <p:cond delay="0"/>
                                          </p:stCondLst>
                                        </p:cTn>
                                        <p:tgtEl>
                                          <p:spTgt spid="317"/>
                                        </p:tgtEl>
                                        <p:attrNameLst>
                                          <p:attrName>r</p:attrName>
                                        </p:attrNameLst>
                                      </p:cBhvr>
                                    </p:animRot>
                                    <p:animRot by="-240000">
                                      <p:cBhvr>
                                        <p:cTn id="32" dur="200" fill="hold">
                                          <p:stCondLst>
                                            <p:cond delay="200"/>
                                          </p:stCondLst>
                                        </p:cTn>
                                        <p:tgtEl>
                                          <p:spTgt spid="317"/>
                                        </p:tgtEl>
                                        <p:attrNameLst>
                                          <p:attrName>r</p:attrName>
                                        </p:attrNameLst>
                                      </p:cBhvr>
                                    </p:animRot>
                                    <p:animRot by="240000">
                                      <p:cBhvr>
                                        <p:cTn id="33" dur="200" fill="hold">
                                          <p:stCondLst>
                                            <p:cond delay="400"/>
                                          </p:stCondLst>
                                        </p:cTn>
                                        <p:tgtEl>
                                          <p:spTgt spid="317"/>
                                        </p:tgtEl>
                                        <p:attrNameLst>
                                          <p:attrName>r</p:attrName>
                                        </p:attrNameLst>
                                      </p:cBhvr>
                                    </p:animRot>
                                    <p:animRot by="-240000">
                                      <p:cBhvr>
                                        <p:cTn id="34" dur="200" fill="hold">
                                          <p:stCondLst>
                                            <p:cond delay="600"/>
                                          </p:stCondLst>
                                        </p:cTn>
                                        <p:tgtEl>
                                          <p:spTgt spid="317"/>
                                        </p:tgtEl>
                                        <p:attrNameLst>
                                          <p:attrName>r</p:attrName>
                                        </p:attrNameLst>
                                      </p:cBhvr>
                                    </p:animRot>
                                    <p:animRot by="120000">
                                      <p:cBhvr>
                                        <p:cTn id="35" dur="200" fill="hold">
                                          <p:stCondLst>
                                            <p:cond delay="800"/>
                                          </p:stCondLst>
                                        </p:cTn>
                                        <p:tgtEl>
                                          <p:spTgt spid="317"/>
                                        </p:tgtEl>
                                        <p:attrNameLst>
                                          <p:attrName>r</p:attrName>
                                        </p:attrNameLst>
                                      </p:cBhvr>
                                    </p:animRot>
                                  </p:childTnLst>
                                </p:cTn>
                              </p:par>
                              <p:par>
                                <p:cTn id="36" presetID="32" presetClass="emph" presetSubtype="0" fill="hold" nodeType="withEffect">
                                  <p:stCondLst>
                                    <p:cond delay="0"/>
                                  </p:stCondLst>
                                  <p:childTnLst>
                                    <p:animRot by="120000">
                                      <p:cBhvr>
                                        <p:cTn id="37" dur="100" fill="hold">
                                          <p:stCondLst>
                                            <p:cond delay="0"/>
                                          </p:stCondLst>
                                        </p:cTn>
                                        <p:tgtEl>
                                          <p:spTgt spid="321"/>
                                        </p:tgtEl>
                                        <p:attrNameLst>
                                          <p:attrName>r</p:attrName>
                                        </p:attrNameLst>
                                      </p:cBhvr>
                                    </p:animRot>
                                    <p:animRot by="-240000">
                                      <p:cBhvr>
                                        <p:cTn id="38" dur="200" fill="hold">
                                          <p:stCondLst>
                                            <p:cond delay="200"/>
                                          </p:stCondLst>
                                        </p:cTn>
                                        <p:tgtEl>
                                          <p:spTgt spid="321"/>
                                        </p:tgtEl>
                                        <p:attrNameLst>
                                          <p:attrName>r</p:attrName>
                                        </p:attrNameLst>
                                      </p:cBhvr>
                                    </p:animRot>
                                    <p:animRot by="240000">
                                      <p:cBhvr>
                                        <p:cTn id="39" dur="200" fill="hold">
                                          <p:stCondLst>
                                            <p:cond delay="400"/>
                                          </p:stCondLst>
                                        </p:cTn>
                                        <p:tgtEl>
                                          <p:spTgt spid="321"/>
                                        </p:tgtEl>
                                        <p:attrNameLst>
                                          <p:attrName>r</p:attrName>
                                        </p:attrNameLst>
                                      </p:cBhvr>
                                    </p:animRot>
                                    <p:animRot by="-240000">
                                      <p:cBhvr>
                                        <p:cTn id="40" dur="200" fill="hold">
                                          <p:stCondLst>
                                            <p:cond delay="600"/>
                                          </p:stCondLst>
                                        </p:cTn>
                                        <p:tgtEl>
                                          <p:spTgt spid="321"/>
                                        </p:tgtEl>
                                        <p:attrNameLst>
                                          <p:attrName>r</p:attrName>
                                        </p:attrNameLst>
                                      </p:cBhvr>
                                    </p:animRot>
                                    <p:animRot by="120000">
                                      <p:cBhvr>
                                        <p:cTn id="41" dur="200" fill="hold">
                                          <p:stCondLst>
                                            <p:cond delay="800"/>
                                          </p:stCondLst>
                                        </p:cTn>
                                        <p:tgtEl>
                                          <p:spTgt spid="321"/>
                                        </p:tgtEl>
                                        <p:attrNameLst>
                                          <p:attrName>r</p:attrName>
                                        </p:attrNameLst>
                                      </p:cBhvr>
                                    </p:animRot>
                                  </p:childTnLst>
                                </p:cTn>
                              </p:par>
                            </p:childTnLst>
                          </p:cTn>
                        </p:par>
                      </p:childTnLst>
                    </p:cTn>
                  </p:par>
                  <p:par>
                    <p:cTn id="42" fill="hold">
                      <p:stCondLst>
                        <p:cond delay="indefinite"/>
                      </p:stCondLst>
                      <p:childTnLst>
                        <p:par>
                          <p:cTn id="43" fill="hold">
                            <p:stCondLst>
                              <p:cond delay="0"/>
                            </p:stCondLst>
                            <p:childTnLst>
                              <p:par>
                                <p:cTn id="44" presetID="0" presetClass="path" presetSubtype="0" fill="hold" nodeType="clickEffect"/>
                              </p:par>
                            </p:childTnLst>
                          </p:cTn>
                        </p:par>
                      </p:childTnLst>
                    </p:cTn>
                  </p:par>
                </p:childTnLst>
              </p:cTn>
              <p:prevCondLst>
                <p:cond evt="onPrev" delay="0">
                  <p:tgtEl>
                    <p:sldTgt/>
                  </p:tgtEl>
                </p:cond>
              </p:prevCondLst>
              <p:nextCondLst>
                <p:cond evt="onNext" delay="0">
                  <p:tgtEl>
                    <p:sldTgt/>
                  </p:tgtEl>
                </p:cond>
              </p:nextCondLst>
            </p:seq>
          </p:childTnLst>
        </p:cTn>
      </p:par>
    </p:tnLst>
    <p:bldLst>
      <p:bldP spid="318" grpId="0"/>
      <p:bldP spid="322" grpId="0"/>
      <p:bldP spid="32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48"/>
          <p:cNvSpPr txBox="1">
            <a:spLocks noGrp="1"/>
          </p:cNvSpPr>
          <p:nvPr>
            <p:ph type="ctrTitle"/>
          </p:nvPr>
        </p:nvSpPr>
        <p:spPr>
          <a:xfrm flipH="1">
            <a:off x="1848400" y="357000"/>
            <a:ext cx="5447100" cy="7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2800" b="1">
                <a:latin typeface="Exo 2" pitchFamily="2" charset="0"/>
              </a:rPr>
              <a:t>Quá trình cài đặt</a:t>
            </a:r>
            <a:endParaRPr sz="2800" b="1">
              <a:latin typeface="Exo 2" pitchFamily="2" charset="0"/>
            </a:endParaRPr>
          </a:p>
        </p:txBody>
      </p:sp>
      <p:grpSp>
        <p:nvGrpSpPr>
          <p:cNvPr id="959" name="Google Shape;959;p48"/>
          <p:cNvGrpSpPr/>
          <p:nvPr/>
        </p:nvGrpSpPr>
        <p:grpSpPr>
          <a:xfrm flipH="1">
            <a:off x="4676550" y="2045425"/>
            <a:ext cx="1266900" cy="723900"/>
            <a:chOff x="3229050" y="1135738"/>
            <a:chExt cx="1266900" cy="723900"/>
          </a:xfrm>
        </p:grpSpPr>
        <p:sp>
          <p:nvSpPr>
            <p:cNvPr id="960" name="Google Shape;960;p48"/>
            <p:cNvSpPr/>
            <p:nvPr/>
          </p:nvSpPr>
          <p:spPr>
            <a:xfrm rot="-5400000">
              <a:off x="4251013" y="1364925"/>
              <a:ext cx="223175" cy="266700"/>
            </a:xfrm>
            <a:prstGeom prst="flowChartMerge">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8"/>
            <p:cNvSpPr/>
            <p:nvPr/>
          </p:nvSpPr>
          <p:spPr>
            <a:xfrm rot="-5400000">
              <a:off x="3405300" y="959488"/>
              <a:ext cx="723900" cy="10764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48"/>
          <p:cNvSpPr txBox="1">
            <a:spLocks noGrp="1"/>
          </p:cNvSpPr>
          <p:nvPr>
            <p:ph type="subTitle" idx="4294967295"/>
          </p:nvPr>
        </p:nvSpPr>
        <p:spPr>
          <a:xfrm>
            <a:off x="-509363" y="3051040"/>
            <a:ext cx="3868224" cy="1407545"/>
          </a:xfrm>
          <a:prstGeom prst="rect">
            <a:avLst/>
          </a:prstGeom>
        </p:spPr>
        <p:txBody>
          <a:bodyPr spcFirstLastPara="1" wrap="square" lIns="91425" tIns="91425" rIns="91425" bIns="91425" anchor="t" anchorCtr="0">
            <a:noAutofit/>
          </a:bodyPr>
          <a:lstStyle/>
          <a:p>
            <a:r>
              <a:rPr lang="en-US">
                <a:latin typeface="Roboto" panose="02000000000000000000" pitchFamily="2" charset="0"/>
                <a:ea typeface="Roboto" panose="02000000000000000000" pitchFamily="2" charset="0"/>
              </a:rPr>
              <a:t>sudo apt install php7.2 libapache2-mod-php7.2 php7.2-common php7.2-sqlite3 php7.2-curl php7.2-intl php7.2-mbstring php7.2-xmlrpc php7.2-mysql php7.2-gd php7.2-xml php7.2-cli php7.2-zip</a:t>
            </a:r>
          </a:p>
        </p:txBody>
      </p:sp>
      <p:sp>
        <p:nvSpPr>
          <p:cNvPr id="963" name="Google Shape;963;p48"/>
          <p:cNvSpPr txBox="1">
            <a:spLocks noGrp="1"/>
          </p:cNvSpPr>
          <p:nvPr>
            <p:ph type="subTitle" idx="4294967295"/>
          </p:nvPr>
        </p:nvSpPr>
        <p:spPr>
          <a:xfrm>
            <a:off x="6065273" y="2323799"/>
            <a:ext cx="1840751" cy="367800"/>
          </a:xfrm>
          <a:prstGeom prst="rect">
            <a:avLst/>
          </a:prstGeom>
        </p:spPr>
        <p:txBody>
          <a:bodyPr spcFirstLastPara="1" wrap="square" lIns="91425" tIns="91425" rIns="91425" bIns="91425" anchor="t" anchorCtr="0">
            <a:noAutofit/>
          </a:bodyPr>
          <a:lstStyle/>
          <a:p>
            <a:pPr marL="152400" indent="0">
              <a:buNone/>
            </a:pPr>
            <a:r>
              <a:rPr lang="en-US">
                <a:latin typeface="Roboto" panose="02000000000000000000" pitchFamily="2" charset="0"/>
                <a:ea typeface="Roboto" panose="02000000000000000000" pitchFamily="2" charset="0"/>
              </a:rPr>
              <a:t>sudo apt-get install mariadb-server mariadb-client</a:t>
            </a:r>
          </a:p>
        </p:txBody>
      </p:sp>
      <p:sp>
        <p:nvSpPr>
          <p:cNvPr id="964" name="Google Shape;964;p48"/>
          <p:cNvSpPr txBox="1">
            <a:spLocks noGrp="1"/>
          </p:cNvSpPr>
          <p:nvPr>
            <p:ph type="subTitle" idx="4294967295"/>
          </p:nvPr>
        </p:nvSpPr>
        <p:spPr>
          <a:xfrm>
            <a:off x="1323762" y="1390105"/>
            <a:ext cx="1981476" cy="367800"/>
          </a:xfrm>
          <a:prstGeom prst="rect">
            <a:avLst/>
          </a:prstGeom>
        </p:spPr>
        <p:txBody>
          <a:bodyPr spcFirstLastPara="1" wrap="square" lIns="91425" tIns="91425" rIns="91425" bIns="91425" anchor="t" anchorCtr="0">
            <a:noAutofit/>
          </a:bodyPr>
          <a:lstStyle/>
          <a:p>
            <a:pPr marL="152400" indent="0">
              <a:buNone/>
            </a:pPr>
            <a:r>
              <a:rPr lang="en-US">
                <a:latin typeface="Roboto" panose="02000000000000000000" pitchFamily="2" charset="0"/>
                <a:ea typeface="Roboto" panose="02000000000000000000" pitchFamily="2" charset="0"/>
              </a:rPr>
              <a:t>sudo apt install apache2</a:t>
            </a:r>
          </a:p>
        </p:txBody>
      </p:sp>
      <p:sp>
        <p:nvSpPr>
          <p:cNvPr id="965" name="Google Shape;965;p48"/>
          <p:cNvSpPr txBox="1">
            <a:spLocks noGrp="1"/>
          </p:cNvSpPr>
          <p:nvPr>
            <p:ph type="subTitle" idx="4294967295"/>
          </p:nvPr>
        </p:nvSpPr>
        <p:spPr>
          <a:xfrm>
            <a:off x="5429159" y="3853354"/>
            <a:ext cx="3633940" cy="367800"/>
          </a:xfrm>
          <a:prstGeom prst="rect">
            <a:avLst/>
          </a:prstGeom>
        </p:spPr>
        <p:txBody>
          <a:bodyPr spcFirstLastPara="1" wrap="square" lIns="91425" tIns="91425" rIns="91425" bIns="91425" anchor="t" anchorCtr="0">
            <a:noAutofit/>
          </a:bodyPr>
          <a:lstStyle/>
          <a:p>
            <a:r>
              <a:rPr lang="en-US">
                <a:latin typeface="Roboto" panose="02000000000000000000" pitchFamily="2" charset="0"/>
                <a:ea typeface="Roboto" panose="02000000000000000000" pitchFamily="2" charset="0"/>
              </a:rPr>
              <a:t>cd /tmp &amp;&amp; wget </a:t>
            </a:r>
            <a:r>
              <a:rPr lang="en-US" u="sng">
                <a:solidFill>
                  <a:srgbClr val="FFFF00"/>
                </a:solidFill>
                <a:latin typeface="Roboto" panose="02000000000000000000" pitchFamily="2" charset="0"/>
                <a:ea typeface="Roboto" panose="02000000000000000000" pitchFamily="2" charset="0"/>
                <a:hlinkClick r:id="rId3">
                  <a:extLst>
                    <a:ext uri="{A12FA001-AC4F-418D-AE19-62706E023703}">
                      <ahyp:hlinkClr xmlns:ahyp="http://schemas.microsoft.com/office/drawing/2018/hyperlinkcolor" val="tx"/>
                    </a:ext>
                  </a:extLst>
                </a:hlinkClick>
              </a:rPr>
              <a:t>https://redaxscript.com/</a:t>
            </a:r>
            <a:r>
              <a:rPr lang="vi-VN" u="sng">
                <a:solidFill>
                  <a:srgbClr val="FFFF00"/>
                </a:solidFill>
                <a:latin typeface="Roboto" panose="02000000000000000000" pitchFamily="2" charset="0"/>
                <a:ea typeface="Roboto" panose="02000000000000000000" pitchFamily="2" charset="0"/>
                <a:hlinkClick r:id="rId3">
                  <a:extLst>
                    <a:ext uri="{A12FA001-AC4F-418D-AE19-62706E023703}">
                      <ahyp:hlinkClr xmlns:ahyp="http://schemas.microsoft.com/office/drawing/2018/hyperlinkcolor" val="tx"/>
                    </a:ext>
                  </a:extLst>
                </a:hlinkClick>
              </a:rPr>
              <a:t>_download</a:t>
            </a:r>
            <a:r>
              <a:rPr lang="en-US" u="sng">
                <a:solidFill>
                  <a:srgbClr val="FFFF00"/>
                </a:solidFill>
                <a:latin typeface="Roboto" panose="02000000000000000000" pitchFamily="2" charset="0"/>
                <a:ea typeface="Roboto" panose="02000000000000000000" pitchFamily="2" charset="0"/>
                <a:hlinkClick r:id="rId3">
                  <a:extLst>
                    <a:ext uri="{A12FA001-AC4F-418D-AE19-62706E023703}">
                      <ahyp:hlinkClr xmlns:ahyp="http://schemas.microsoft.com/office/drawing/2018/hyperlinkcolor" val="tx"/>
                    </a:ext>
                  </a:extLst>
                </a:hlinkClick>
              </a:rPr>
              <a:t>/releases/redaxscript-4.2.0-full.zip</a:t>
            </a:r>
            <a:endParaRPr lang="en-US">
              <a:solidFill>
                <a:srgbClr val="FFFF00"/>
              </a:solidFill>
              <a:latin typeface="Roboto" panose="02000000000000000000" pitchFamily="2" charset="0"/>
              <a:ea typeface="Roboto" panose="02000000000000000000" pitchFamily="2" charset="0"/>
            </a:endParaRPr>
          </a:p>
          <a:p>
            <a:pPr marL="0" lvl="0" indent="0" algn="l" rtl="0">
              <a:spcBef>
                <a:spcPts val="1600"/>
              </a:spcBef>
              <a:spcAft>
                <a:spcPts val="1600"/>
              </a:spcAft>
              <a:buNone/>
            </a:pPr>
            <a:endParaRPr sz="1100">
              <a:solidFill>
                <a:srgbClr val="E1D2EC"/>
              </a:solidFill>
              <a:latin typeface="Roboto" panose="02000000000000000000" pitchFamily="2" charset="0"/>
              <a:ea typeface="Roboto" panose="02000000000000000000" pitchFamily="2" charset="0"/>
            </a:endParaRPr>
          </a:p>
        </p:txBody>
      </p:sp>
      <p:sp>
        <p:nvSpPr>
          <p:cNvPr id="966" name="Google Shape;966;p48"/>
          <p:cNvSpPr txBox="1">
            <a:spLocks noGrp="1"/>
          </p:cNvSpPr>
          <p:nvPr>
            <p:ph type="ctrTitle" idx="4294967295"/>
          </p:nvPr>
        </p:nvSpPr>
        <p:spPr>
          <a:xfrm>
            <a:off x="1397812" y="922738"/>
            <a:ext cx="1320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endParaRPr sz="1800">
              <a:solidFill>
                <a:srgbClr val="E4A947"/>
              </a:solidFill>
            </a:endParaRPr>
          </a:p>
          <a:p>
            <a:pPr marL="0" lvl="0" indent="0" algn="r" rtl="0">
              <a:spcBef>
                <a:spcPts val="0"/>
              </a:spcBef>
              <a:spcAft>
                <a:spcPts val="0"/>
              </a:spcAft>
              <a:buNone/>
            </a:pPr>
            <a:r>
              <a:rPr lang="en-US" sz="1800">
                <a:solidFill>
                  <a:srgbClr val="E4A947"/>
                </a:solidFill>
              </a:rPr>
              <a:t>Apache2</a:t>
            </a:r>
            <a:endParaRPr sz="1800">
              <a:solidFill>
                <a:srgbClr val="E4A947"/>
              </a:solidFill>
            </a:endParaRPr>
          </a:p>
        </p:txBody>
      </p:sp>
      <p:sp>
        <p:nvSpPr>
          <p:cNvPr id="967" name="Google Shape;967;p48"/>
          <p:cNvSpPr txBox="1">
            <a:spLocks noGrp="1"/>
          </p:cNvSpPr>
          <p:nvPr>
            <p:ph type="ctrTitle" idx="4294967295"/>
          </p:nvPr>
        </p:nvSpPr>
        <p:spPr>
          <a:xfrm>
            <a:off x="1388837" y="2637275"/>
            <a:ext cx="1320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1800">
                <a:solidFill>
                  <a:srgbClr val="E4A947"/>
                </a:solidFill>
              </a:rPr>
              <a:t>PHP</a:t>
            </a:r>
            <a:endParaRPr sz="1800">
              <a:solidFill>
                <a:srgbClr val="E4A947"/>
              </a:solidFill>
            </a:endParaRPr>
          </a:p>
        </p:txBody>
      </p:sp>
      <p:sp>
        <p:nvSpPr>
          <p:cNvPr id="968" name="Google Shape;968;p48"/>
          <p:cNvSpPr txBox="1">
            <a:spLocks noGrp="1"/>
          </p:cNvSpPr>
          <p:nvPr>
            <p:ph type="ctrTitle" idx="4294967295"/>
          </p:nvPr>
        </p:nvSpPr>
        <p:spPr>
          <a:xfrm>
            <a:off x="6463924" y="3387950"/>
            <a:ext cx="1442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a:solidFill>
                  <a:srgbClr val="E4A947"/>
                </a:solidFill>
              </a:rPr>
              <a:t>RedaxScript</a:t>
            </a:r>
            <a:endParaRPr sz="1800">
              <a:solidFill>
                <a:srgbClr val="E4A947"/>
              </a:solidFill>
            </a:endParaRPr>
          </a:p>
        </p:txBody>
      </p:sp>
      <p:sp>
        <p:nvSpPr>
          <p:cNvPr id="969" name="Google Shape;969;p48"/>
          <p:cNvSpPr txBox="1">
            <a:spLocks noGrp="1"/>
          </p:cNvSpPr>
          <p:nvPr>
            <p:ph type="ctrTitle" idx="4294967295"/>
          </p:nvPr>
        </p:nvSpPr>
        <p:spPr>
          <a:xfrm>
            <a:off x="6454900" y="1793225"/>
            <a:ext cx="1329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a:solidFill>
                  <a:srgbClr val="E4A947"/>
                </a:solidFill>
              </a:rPr>
              <a:t>MariaDB</a:t>
            </a:r>
            <a:endParaRPr sz="1800">
              <a:solidFill>
                <a:srgbClr val="E4A947"/>
              </a:solidFill>
            </a:endParaRPr>
          </a:p>
        </p:txBody>
      </p:sp>
      <p:grpSp>
        <p:nvGrpSpPr>
          <p:cNvPr id="970" name="Google Shape;970;p48"/>
          <p:cNvGrpSpPr/>
          <p:nvPr/>
        </p:nvGrpSpPr>
        <p:grpSpPr>
          <a:xfrm>
            <a:off x="3229050" y="1211938"/>
            <a:ext cx="1266900" cy="723900"/>
            <a:chOff x="3229050" y="1135738"/>
            <a:chExt cx="1266900" cy="723900"/>
          </a:xfrm>
        </p:grpSpPr>
        <p:sp>
          <p:nvSpPr>
            <p:cNvPr id="971" name="Google Shape;971;p48"/>
            <p:cNvSpPr/>
            <p:nvPr/>
          </p:nvSpPr>
          <p:spPr>
            <a:xfrm rot="-5400000">
              <a:off x="4251013" y="1364925"/>
              <a:ext cx="223175" cy="266700"/>
            </a:xfrm>
            <a:prstGeom prst="flowChartMerge">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8"/>
            <p:cNvSpPr/>
            <p:nvPr/>
          </p:nvSpPr>
          <p:spPr>
            <a:xfrm rot="-5400000">
              <a:off x="3405300" y="959488"/>
              <a:ext cx="723900" cy="10764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 name="Google Shape;973;p48"/>
          <p:cNvGrpSpPr/>
          <p:nvPr/>
        </p:nvGrpSpPr>
        <p:grpSpPr>
          <a:xfrm>
            <a:off x="3602615" y="1325984"/>
            <a:ext cx="329258" cy="495824"/>
            <a:chOff x="2067275" y="238125"/>
            <a:chExt cx="3465875" cy="5219200"/>
          </a:xfrm>
        </p:grpSpPr>
        <p:sp>
          <p:nvSpPr>
            <p:cNvPr id="974" name="Google Shape;974;p48"/>
            <p:cNvSpPr/>
            <p:nvPr/>
          </p:nvSpPr>
          <p:spPr>
            <a:xfrm>
              <a:off x="3127425" y="1787550"/>
              <a:ext cx="1345575" cy="1345600"/>
            </a:xfrm>
            <a:custGeom>
              <a:avLst/>
              <a:gdLst/>
              <a:ahLst/>
              <a:cxnLst/>
              <a:rect l="l" t="t" r="r" b="b"/>
              <a:pathLst>
                <a:path w="53823" h="53824" extrusionOk="0">
                  <a:moveTo>
                    <a:pt x="26912" y="8156"/>
                  </a:moveTo>
                  <a:cubicBezTo>
                    <a:pt x="30532" y="8156"/>
                    <a:pt x="33990" y="9200"/>
                    <a:pt x="36958" y="11091"/>
                  </a:cubicBezTo>
                  <a:lnTo>
                    <a:pt x="11091" y="36992"/>
                  </a:lnTo>
                  <a:cubicBezTo>
                    <a:pt x="9166" y="33991"/>
                    <a:pt x="8155" y="30533"/>
                    <a:pt x="8155" y="26912"/>
                  </a:cubicBezTo>
                  <a:cubicBezTo>
                    <a:pt x="8155" y="21921"/>
                    <a:pt x="10112" y="17191"/>
                    <a:pt x="13635" y="13668"/>
                  </a:cubicBezTo>
                  <a:cubicBezTo>
                    <a:pt x="17191" y="10113"/>
                    <a:pt x="21888" y="8156"/>
                    <a:pt x="26912" y="8156"/>
                  </a:cubicBezTo>
                  <a:close/>
                  <a:moveTo>
                    <a:pt x="42732" y="16865"/>
                  </a:moveTo>
                  <a:cubicBezTo>
                    <a:pt x="44657" y="19834"/>
                    <a:pt x="45668" y="23291"/>
                    <a:pt x="45668" y="26912"/>
                  </a:cubicBezTo>
                  <a:cubicBezTo>
                    <a:pt x="45668" y="31936"/>
                    <a:pt x="43711" y="36633"/>
                    <a:pt x="40188" y="40188"/>
                  </a:cubicBezTo>
                  <a:cubicBezTo>
                    <a:pt x="36534" y="43842"/>
                    <a:pt x="31738" y="45669"/>
                    <a:pt x="26944" y="45669"/>
                  </a:cubicBezTo>
                  <a:cubicBezTo>
                    <a:pt x="23434" y="45669"/>
                    <a:pt x="19925" y="44690"/>
                    <a:pt x="16865" y="42733"/>
                  </a:cubicBezTo>
                  <a:lnTo>
                    <a:pt x="42732" y="16865"/>
                  </a:lnTo>
                  <a:close/>
                  <a:moveTo>
                    <a:pt x="26912" y="1"/>
                  </a:moveTo>
                  <a:cubicBezTo>
                    <a:pt x="19735" y="1"/>
                    <a:pt x="12950" y="2806"/>
                    <a:pt x="7894" y="7895"/>
                  </a:cubicBezTo>
                  <a:cubicBezTo>
                    <a:pt x="2805" y="12983"/>
                    <a:pt x="0" y="19736"/>
                    <a:pt x="0" y="26912"/>
                  </a:cubicBezTo>
                  <a:cubicBezTo>
                    <a:pt x="0" y="34121"/>
                    <a:pt x="2805" y="40873"/>
                    <a:pt x="7894" y="45962"/>
                  </a:cubicBezTo>
                  <a:cubicBezTo>
                    <a:pt x="13113" y="51181"/>
                    <a:pt x="20029" y="53824"/>
                    <a:pt x="26912" y="53824"/>
                  </a:cubicBezTo>
                  <a:cubicBezTo>
                    <a:pt x="33794" y="53824"/>
                    <a:pt x="40710" y="51181"/>
                    <a:pt x="45929" y="45962"/>
                  </a:cubicBezTo>
                  <a:cubicBezTo>
                    <a:pt x="51018" y="40873"/>
                    <a:pt x="53823" y="34121"/>
                    <a:pt x="53823" y="26912"/>
                  </a:cubicBezTo>
                  <a:cubicBezTo>
                    <a:pt x="53823" y="19736"/>
                    <a:pt x="51018" y="12983"/>
                    <a:pt x="45929" y="7895"/>
                  </a:cubicBezTo>
                  <a:cubicBezTo>
                    <a:pt x="40873" y="2806"/>
                    <a:pt x="34088" y="1"/>
                    <a:pt x="26912"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8"/>
            <p:cNvSpPr/>
            <p:nvPr/>
          </p:nvSpPr>
          <p:spPr>
            <a:xfrm>
              <a:off x="5329250" y="3877675"/>
              <a:ext cx="203900" cy="203900"/>
            </a:xfrm>
            <a:custGeom>
              <a:avLst/>
              <a:gdLst/>
              <a:ahLst/>
              <a:cxnLst/>
              <a:rect l="l" t="t" r="r" b="b"/>
              <a:pathLst>
                <a:path w="8156" h="8156" extrusionOk="0">
                  <a:moveTo>
                    <a:pt x="4078" y="0"/>
                  </a:moveTo>
                  <a:cubicBezTo>
                    <a:pt x="3002" y="0"/>
                    <a:pt x="1958" y="425"/>
                    <a:pt x="1208" y="1175"/>
                  </a:cubicBezTo>
                  <a:cubicBezTo>
                    <a:pt x="425" y="1925"/>
                    <a:pt x="1" y="3001"/>
                    <a:pt x="1" y="4078"/>
                  </a:cubicBezTo>
                  <a:cubicBezTo>
                    <a:pt x="1" y="5122"/>
                    <a:pt x="425" y="6198"/>
                    <a:pt x="1208" y="6948"/>
                  </a:cubicBezTo>
                  <a:cubicBezTo>
                    <a:pt x="1958" y="7699"/>
                    <a:pt x="3002" y="8155"/>
                    <a:pt x="4078" y="8155"/>
                  </a:cubicBezTo>
                  <a:cubicBezTo>
                    <a:pt x="5155" y="8155"/>
                    <a:pt x="6199" y="7699"/>
                    <a:pt x="6949" y="6948"/>
                  </a:cubicBezTo>
                  <a:cubicBezTo>
                    <a:pt x="7732" y="6198"/>
                    <a:pt x="8156" y="5122"/>
                    <a:pt x="8156" y="4078"/>
                  </a:cubicBezTo>
                  <a:cubicBezTo>
                    <a:pt x="8156" y="3001"/>
                    <a:pt x="7732" y="1925"/>
                    <a:pt x="6949" y="1175"/>
                  </a:cubicBezTo>
                  <a:cubicBezTo>
                    <a:pt x="6199" y="425"/>
                    <a:pt x="5155" y="0"/>
                    <a:pt x="4078"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8"/>
            <p:cNvSpPr/>
            <p:nvPr/>
          </p:nvSpPr>
          <p:spPr>
            <a:xfrm>
              <a:off x="2067275" y="238125"/>
              <a:ext cx="3465875" cy="4393900"/>
            </a:xfrm>
            <a:custGeom>
              <a:avLst/>
              <a:gdLst/>
              <a:ahLst/>
              <a:cxnLst/>
              <a:rect l="l" t="t" r="r" b="b"/>
              <a:pathLst>
                <a:path w="138635" h="175756" extrusionOk="0">
                  <a:moveTo>
                    <a:pt x="69318" y="9166"/>
                  </a:moveTo>
                  <a:cubicBezTo>
                    <a:pt x="72808" y="11906"/>
                    <a:pt x="79821" y="18039"/>
                    <a:pt x="86834" y="27499"/>
                  </a:cubicBezTo>
                  <a:cubicBezTo>
                    <a:pt x="89509" y="31087"/>
                    <a:pt x="92315" y="35393"/>
                    <a:pt x="94957" y="40383"/>
                  </a:cubicBezTo>
                  <a:lnTo>
                    <a:pt x="43613" y="40383"/>
                  </a:lnTo>
                  <a:cubicBezTo>
                    <a:pt x="45929" y="36045"/>
                    <a:pt x="48604" y="31837"/>
                    <a:pt x="51605" y="27760"/>
                  </a:cubicBezTo>
                  <a:cubicBezTo>
                    <a:pt x="58651" y="18169"/>
                    <a:pt x="65795" y="11971"/>
                    <a:pt x="69318" y="9166"/>
                  </a:cubicBezTo>
                  <a:close/>
                  <a:moveTo>
                    <a:pt x="98839" y="48506"/>
                  </a:moveTo>
                  <a:cubicBezTo>
                    <a:pt x="103438" y="59401"/>
                    <a:pt x="106830" y="72742"/>
                    <a:pt x="106830" y="88432"/>
                  </a:cubicBezTo>
                  <a:cubicBezTo>
                    <a:pt x="106830" y="112310"/>
                    <a:pt x="100633" y="129762"/>
                    <a:pt x="95413" y="140200"/>
                  </a:cubicBezTo>
                  <a:cubicBezTo>
                    <a:pt x="91205" y="148616"/>
                    <a:pt x="86965" y="153966"/>
                    <a:pt x="85008" y="156184"/>
                  </a:cubicBezTo>
                  <a:lnTo>
                    <a:pt x="73395" y="156184"/>
                  </a:lnTo>
                  <a:lnTo>
                    <a:pt x="73395" y="139580"/>
                  </a:lnTo>
                  <a:cubicBezTo>
                    <a:pt x="73395" y="137330"/>
                    <a:pt x="71568" y="135503"/>
                    <a:pt x="69318" y="135503"/>
                  </a:cubicBezTo>
                  <a:cubicBezTo>
                    <a:pt x="67067" y="135503"/>
                    <a:pt x="65240" y="137330"/>
                    <a:pt x="65240" y="139580"/>
                  </a:cubicBezTo>
                  <a:lnTo>
                    <a:pt x="65240" y="156184"/>
                  </a:lnTo>
                  <a:lnTo>
                    <a:pt x="53595" y="156184"/>
                  </a:lnTo>
                  <a:cubicBezTo>
                    <a:pt x="49093" y="150997"/>
                    <a:pt x="31805" y="128555"/>
                    <a:pt x="31805" y="88432"/>
                  </a:cubicBezTo>
                  <a:cubicBezTo>
                    <a:pt x="31805" y="74275"/>
                    <a:pt x="34447" y="60934"/>
                    <a:pt x="39699" y="48506"/>
                  </a:cubicBezTo>
                  <a:close/>
                  <a:moveTo>
                    <a:pt x="25379" y="110320"/>
                  </a:moveTo>
                  <a:cubicBezTo>
                    <a:pt x="27760" y="125065"/>
                    <a:pt x="32196" y="136449"/>
                    <a:pt x="36143" y="144245"/>
                  </a:cubicBezTo>
                  <a:cubicBezTo>
                    <a:pt x="37187" y="146333"/>
                    <a:pt x="38263" y="148257"/>
                    <a:pt x="39275" y="150019"/>
                  </a:cubicBezTo>
                  <a:lnTo>
                    <a:pt x="8155" y="165154"/>
                  </a:lnTo>
                  <a:lnTo>
                    <a:pt x="8155" y="130447"/>
                  </a:lnTo>
                  <a:cubicBezTo>
                    <a:pt x="8155" y="122814"/>
                    <a:pt x="12689" y="115866"/>
                    <a:pt x="19703" y="112799"/>
                  </a:cubicBezTo>
                  <a:lnTo>
                    <a:pt x="25379" y="110320"/>
                  </a:lnTo>
                  <a:close/>
                  <a:moveTo>
                    <a:pt x="69318" y="0"/>
                  </a:moveTo>
                  <a:cubicBezTo>
                    <a:pt x="68527" y="0"/>
                    <a:pt x="67736" y="228"/>
                    <a:pt x="67034" y="685"/>
                  </a:cubicBezTo>
                  <a:cubicBezTo>
                    <a:pt x="66610" y="979"/>
                    <a:pt x="55943" y="8220"/>
                    <a:pt x="45244" y="22638"/>
                  </a:cubicBezTo>
                  <a:cubicBezTo>
                    <a:pt x="35393" y="35947"/>
                    <a:pt x="23650" y="58129"/>
                    <a:pt x="23650" y="88432"/>
                  </a:cubicBezTo>
                  <a:cubicBezTo>
                    <a:pt x="23650" y="93162"/>
                    <a:pt x="23878" y="97631"/>
                    <a:pt x="24270" y="101904"/>
                  </a:cubicBezTo>
                  <a:lnTo>
                    <a:pt x="16441" y="105330"/>
                  </a:lnTo>
                  <a:cubicBezTo>
                    <a:pt x="6459" y="109701"/>
                    <a:pt x="0" y="119552"/>
                    <a:pt x="0" y="130447"/>
                  </a:cubicBezTo>
                  <a:lnTo>
                    <a:pt x="0" y="171678"/>
                  </a:lnTo>
                  <a:cubicBezTo>
                    <a:pt x="0" y="173081"/>
                    <a:pt x="718" y="174386"/>
                    <a:pt x="1925" y="175103"/>
                  </a:cubicBezTo>
                  <a:cubicBezTo>
                    <a:pt x="2577" y="175527"/>
                    <a:pt x="3328" y="175756"/>
                    <a:pt x="4078" y="175756"/>
                  </a:cubicBezTo>
                  <a:cubicBezTo>
                    <a:pt x="4698" y="175756"/>
                    <a:pt x="5285" y="175593"/>
                    <a:pt x="5872" y="175332"/>
                  </a:cubicBezTo>
                  <a:lnTo>
                    <a:pt x="43776" y="156902"/>
                  </a:lnTo>
                  <a:cubicBezTo>
                    <a:pt x="46712" y="160914"/>
                    <a:pt x="48832" y="163001"/>
                    <a:pt x="48963" y="163165"/>
                  </a:cubicBezTo>
                  <a:cubicBezTo>
                    <a:pt x="49746" y="163915"/>
                    <a:pt x="50757" y="164339"/>
                    <a:pt x="51833" y="164339"/>
                  </a:cubicBezTo>
                  <a:lnTo>
                    <a:pt x="65240" y="164339"/>
                  </a:lnTo>
                  <a:lnTo>
                    <a:pt x="65240" y="171678"/>
                  </a:lnTo>
                  <a:cubicBezTo>
                    <a:pt x="65240" y="173929"/>
                    <a:pt x="67067" y="175756"/>
                    <a:pt x="69318" y="175756"/>
                  </a:cubicBezTo>
                  <a:cubicBezTo>
                    <a:pt x="71568" y="175756"/>
                    <a:pt x="73395" y="173929"/>
                    <a:pt x="73395" y="171678"/>
                  </a:cubicBezTo>
                  <a:lnTo>
                    <a:pt x="73395" y="164339"/>
                  </a:lnTo>
                  <a:lnTo>
                    <a:pt x="86802" y="164339"/>
                  </a:lnTo>
                  <a:cubicBezTo>
                    <a:pt x="87878" y="164339"/>
                    <a:pt x="88889" y="163915"/>
                    <a:pt x="89672" y="163165"/>
                  </a:cubicBezTo>
                  <a:cubicBezTo>
                    <a:pt x="89803" y="163001"/>
                    <a:pt x="91923" y="160914"/>
                    <a:pt x="94859" y="156902"/>
                  </a:cubicBezTo>
                  <a:lnTo>
                    <a:pt x="132763" y="175332"/>
                  </a:lnTo>
                  <a:cubicBezTo>
                    <a:pt x="133350" y="175593"/>
                    <a:pt x="133938" y="175756"/>
                    <a:pt x="134557" y="175756"/>
                  </a:cubicBezTo>
                  <a:cubicBezTo>
                    <a:pt x="135308" y="175756"/>
                    <a:pt x="136058" y="175527"/>
                    <a:pt x="136710" y="175103"/>
                  </a:cubicBezTo>
                  <a:cubicBezTo>
                    <a:pt x="137917" y="174386"/>
                    <a:pt x="138635" y="173081"/>
                    <a:pt x="138635" y="171678"/>
                  </a:cubicBezTo>
                  <a:lnTo>
                    <a:pt x="138635" y="165415"/>
                  </a:lnTo>
                  <a:cubicBezTo>
                    <a:pt x="138635" y="163165"/>
                    <a:pt x="136808" y="161338"/>
                    <a:pt x="134557" y="161338"/>
                  </a:cubicBezTo>
                  <a:cubicBezTo>
                    <a:pt x="132404" y="161338"/>
                    <a:pt x="130610" y="163034"/>
                    <a:pt x="130480" y="165154"/>
                  </a:cubicBezTo>
                  <a:lnTo>
                    <a:pt x="99360" y="150019"/>
                  </a:lnTo>
                  <a:cubicBezTo>
                    <a:pt x="100372" y="148257"/>
                    <a:pt x="101448" y="146333"/>
                    <a:pt x="102492" y="144245"/>
                  </a:cubicBezTo>
                  <a:cubicBezTo>
                    <a:pt x="106439" y="136449"/>
                    <a:pt x="110875" y="125065"/>
                    <a:pt x="113257" y="110320"/>
                  </a:cubicBezTo>
                  <a:lnTo>
                    <a:pt x="118932" y="112799"/>
                  </a:lnTo>
                  <a:cubicBezTo>
                    <a:pt x="125946" y="115866"/>
                    <a:pt x="130480" y="122814"/>
                    <a:pt x="130480" y="130447"/>
                  </a:cubicBezTo>
                  <a:lnTo>
                    <a:pt x="130480" y="131980"/>
                  </a:lnTo>
                  <a:cubicBezTo>
                    <a:pt x="130480" y="134231"/>
                    <a:pt x="132307" y="136057"/>
                    <a:pt x="134557" y="136057"/>
                  </a:cubicBezTo>
                  <a:cubicBezTo>
                    <a:pt x="136808" y="136057"/>
                    <a:pt x="138635" y="134231"/>
                    <a:pt x="138635" y="131980"/>
                  </a:cubicBezTo>
                  <a:lnTo>
                    <a:pt x="138635" y="130447"/>
                  </a:lnTo>
                  <a:cubicBezTo>
                    <a:pt x="138635" y="119552"/>
                    <a:pt x="132176" y="109701"/>
                    <a:pt x="122194" y="105330"/>
                  </a:cubicBezTo>
                  <a:lnTo>
                    <a:pt x="114366" y="101904"/>
                  </a:lnTo>
                  <a:cubicBezTo>
                    <a:pt x="114757" y="97631"/>
                    <a:pt x="114985" y="93162"/>
                    <a:pt x="114985" y="88432"/>
                  </a:cubicBezTo>
                  <a:cubicBezTo>
                    <a:pt x="114985" y="58129"/>
                    <a:pt x="103242" y="35947"/>
                    <a:pt x="93391" y="22638"/>
                  </a:cubicBezTo>
                  <a:cubicBezTo>
                    <a:pt x="82692" y="8220"/>
                    <a:pt x="72025" y="979"/>
                    <a:pt x="71601" y="685"/>
                  </a:cubicBezTo>
                  <a:cubicBezTo>
                    <a:pt x="70900" y="228"/>
                    <a:pt x="70109" y="0"/>
                    <a:pt x="69318"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8"/>
            <p:cNvSpPr/>
            <p:nvPr/>
          </p:nvSpPr>
          <p:spPr>
            <a:xfrm>
              <a:off x="2245875" y="4622225"/>
              <a:ext cx="3110325" cy="835100"/>
            </a:xfrm>
            <a:custGeom>
              <a:avLst/>
              <a:gdLst/>
              <a:ahLst/>
              <a:cxnLst/>
              <a:rect l="l" t="t" r="r" b="b"/>
              <a:pathLst>
                <a:path w="124413" h="33404" extrusionOk="0">
                  <a:moveTo>
                    <a:pt x="44363" y="0"/>
                  </a:moveTo>
                  <a:cubicBezTo>
                    <a:pt x="36958" y="0"/>
                    <a:pt x="30141" y="3719"/>
                    <a:pt x="26129" y="9754"/>
                  </a:cubicBezTo>
                  <a:cubicBezTo>
                    <a:pt x="24335" y="9199"/>
                    <a:pt x="22410" y="8906"/>
                    <a:pt x="20388" y="8906"/>
                  </a:cubicBezTo>
                  <a:cubicBezTo>
                    <a:pt x="9134" y="8906"/>
                    <a:pt x="0" y="18072"/>
                    <a:pt x="0" y="29326"/>
                  </a:cubicBezTo>
                  <a:cubicBezTo>
                    <a:pt x="0" y="31576"/>
                    <a:pt x="1827" y="33403"/>
                    <a:pt x="4078" y="33403"/>
                  </a:cubicBezTo>
                  <a:cubicBezTo>
                    <a:pt x="6328" y="33403"/>
                    <a:pt x="8155" y="31576"/>
                    <a:pt x="8155" y="29326"/>
                  </a:cubicBezTo>
                  <a:cubicBezTo>
                    <a:pt x="8155" y="22573"/>
                    <a:pt x="13635" y="17061"/>
                    <a:pt x="20388" y="17061"/>
                  </a:cubicBezTo>
                  <a:cubicBezTo>
                    <a:pt x="27172" y="17061"/>
                    <a:pt x="32653" y="22573"/>
                    <a:pt x="32653" y="29326"/>
                  </a:cubicBezTo>
                  <a:cubicBezTo>
                    <a:pt x="32653" y="31576"/>
                    <a:pt x="34479" y="33403"/>
                    <a:pt x="36730" y="33403"/>
                  </a:cubicBezTo>
                  <a:cubicBezTo>
                    <a:pt x="38981" y="33403"/>
                    <a:pt x="40808" y="31576"/>
                    <a:pt x="40808" y="29326"/>
                  </a:cubicBezTo>
                  <a:cubicBezTo>
                    <a:pt x="40808" y="22997"/>
                    <a:pt x="37937" y="17354"/>
                    <a:pt x="33403" y="13603"/>
                  </a:cubicBezTo>
                  <a:cubicBezTo>
                    <a:pt x="35980" y="10210"/>
                    <a:pt x="39992" y="8155"/>
                    <a:pt x="44363" y="8155"/>
                  </a:cubicBezTo>
                  <a:cubicBezTo>
                    <a:pt x="51931" y="8155"/>
                    <a:pt x="58096" y="14321"/>
                    <a:pt x="58096" y="21888"/>
                  </a:cubicBezTo>
                  <a:cubicBezTo>
                    <a:pt x="58096" y="24139"/>
                    <a:pt x="59923" y="25966"/>
                    <a:pt x="62174" y="25966"/>
                  </a:cubicBezTo>
                  <a:lnTo>
                    <a:pt x="62239" y="25966"/>
                  </a:lnTo>
                  <a:cubicBezTo>
                    <a:pt x="64490" y="25966"/>
                    <a:pt x="66316" y="24139"/>
                    <a:pt x="66316" y="21888"/>
                  </a:cubicBezTo>
                  <a:cubicBezTo>
                    <a:pt x="66316" y="14321"/>
                    <a:pt x="72481" y="8155"/>
                    <a:pt x="80049" y="8155"/>
                  </a:cubicBezTo>
                  <a:cubicBezTo>
                    <a:pt x="84420" y="8155"/>
                    <a:pt x="88433" y="10210"/>
                    <a:pt x="91010" y="13603"/>
                  </a:cubicBezTo>
                  <a:cubicBezTo>
                    <a:pt x="86475" y="17354"/>
                    <a:pt x="83572" y="22997"/>
                    <a:pt x="83572" y="29326"/>
                  </a:cubicBezTo>
                  <a:cubicBezTo>
                    <a:pt x="83572" y="31576"/>
                    <a:pt x="85399" y="33403"/>
                    <a:pt x="87650" y="33403"/>
                  </a:cubicBezTo>
                  <a:cubicBezTo>
                    <a:pt x="89900" y="33403"/>
                    <a:pt x="91727" y="31576"/>
                    <a:pt x="91727" y="29326"/>
                  </a:cubicBezTo>
                  <a:cubicBezTo>
                    <a:pt x="91727" y="22573"/>
                    <a:pt x="97240" y="17061"/>
                    <a:pt x="103992" y="17061"/>
                  </a:cubicBezTo>
                  <a:cubicBezTo>
                    <a:pt x="110745" y="17061"/>
                    <a:pt x="116257" y="22573"/>
                    <a:pt x="116257" y="29326"/>
                  </a:cubicBezTo>
                  <a:cubicBezTo>
                    <a:pt x="116257" y="31576"/>
                    <a:pt x="118084" y="33403"/>
                    <a:pt x="120335" y="33403"/>
                  </a:cubicBezTo>
                  <a:cubicBezTo>
                    <a:pt x="122586" y="33403"/>
                    <a:pt x="124412" y="31576"/>
                    <a:pt x="124412" y="29326"/>
                  </a:cubicBezTo>
                  <a:cubicBezTo>
                    <a:pt x="124412" y="18072"/>
                    <a:pt x="115246" y="8906"/>
                    <a:pt x="103992" y="8906"/>
                  </a:cubicBezTo>
                  <a:cubicBezTo>
                    <a:pt x="102002" y="8906"/>
                    <a:pt x="100078" y="9199"/>
                    <a:pt x="98251" y="9754"/>
                  </a:cubicBezTo>
                  <a:cubicBezTo>
                    <a:pt x="94239" y="3719"/>
                    <a:pt x="87454" y="0"/>
                    <a:pt x="80049" y="0"/>
                  </a:cubicBezTo>
                  <a:cubicBezTo>
                    <a:pt x="72677" y="0"/>
                    <a:pt x="66186" y="3654"/>
                    <a:pt x="62206" y="9232"/>
                  </a:cubicBezTo>
                  <a:cubicBezTo>
                    <a:pt x="58227" y="3654"/>
                    <a:pt x="51703" y="0"/>
                    <a:pt x="44363"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8"/>
            <p:cNvSpPr/>
            <p:nvPr/>
          </p:nvSpPr>
          <p:spPr>
            <a:xfrm>
              <a:off x="3698275" y="3299475"/>
              <a:ext cx="203900" cy="203900"/>
            </a:xfrm>
            <a:custGeom>
              <a:avLst/>
              <a:gdLst/>
              <a:ahLst/>
              <a:cxnLst/>
              <a:rect l="l" t="t" r="r" b="b"/>
              <a:pathLst>
                <a:path w="8156" h="8156" extrusionOk="0">
                  <a:moveTo>
                    <a:pt x="4078" y="1"/>
                  </a:moveTo>
                  <a:cubicBezTo>
                    <a:pt x="3001" y="1"/>
                    <a:pt x="1957" y="458"/>
                    <a:pt x="1207" y="1208"/>
                  </a:cubicBezTo>
                  <a:cubicBezTo>
                    <a:pt x="424" y="1958"/>
                    <a:pt x="0" y="3002"/>
                    <a:pt x="0" y="4078"/>
                  </a:cubicBezTo>
                  <a:cubicBezTo>
                    <a:pt x="0" y="5155"/>
                    <a:pt x="424" y="6199"/>
                    <a:pt x="1207" y="6982"/>
                  </a:cubicBezTo>
                  <a:cubicBezTo>
                    <a:pt x="1957" y="7732"/>
                    <a:pt x="3001" y="8156"/>
                    <a:pt x="4078" y="8156"/>
                  </a:cubicBezTo>
                  <a:cubicBezTo>
                    <a:pt x="5154" y="8156"/>
                    <a:pt x="6198" y="7732"/>
                    <a:pt x="6948" y="6982"/>
                  </a:cubicBezTo>
                  <a:cubicBezTo>
                    <a:pt x="7731" y="6199"/>
                    <a:pt x="8155" y="5155"/>
                    <a:pt x="8155" y="4078"/>
                  </a:cubicBezTo>
                  <a:cubicBezTo>
                    <a:pt x="8155" y="3002"/>
                    <a:pt x="7731" y="1958"/>
                    <a:pt x="6948" y="1208"/>
                  </a:cubicBezTo>
                  <a:cubicBezTo>
                    <a:pt x="6198" y="458"/>
                    <a:pt x="5154" y="1"/>
                    <a:pt x="4078"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48"/>
          <p:cNvGrpSpPr/>
          <p:nvPr/>
        </p:nvGrpSpPr>
        <p:grpSpPr>
          <a:xfrm>
            <a:off x="5192344" y="2190769"/>
            <a:ext cx="434414" cy="433212"/>
            <a:chOff x="1175925" y="237900"/>
            <a:chExt cx="5233900" cy="5219425"/>
          </a:xfrm>
        </p:grpSpPr>
        <p:sp>
          <p:nvSpPr>
            <p:cNvPr id="980" name="Google Shape;980;p48"/>
            <p:cNvSpPr/>
            <p:nvPr/>
          </p:nvSpPr>
          <p:spPr>
            <a:xfrm>
              <a:off x="2067275" y="238125"/>
              <a:ext cx="3465875" cy="5219200"/>
            </a:xfrm>
            <a:custGeom>
              <a:avLst/>
              <a:gdLst/>
              <a:ahLst/>
              <a:cxnLst/>
              <a:rect l="l" t="t" r="r" b="b"/>
              <a:pathLst>
                <a:path w="138635" h="208768" extrusionOk="0">
                  <a:moveTo>
                    <a:pt x="20029" y="68208"/>
                  </a:moveTo>
                  <a:lnTo>
                    <a:pt x="20029" y="78875"/>
                  </a:lnTo>
                  <a:cubicBezTo>
                    <a:pt x="20029" y="85007"/>
                    <a:pt x="25020" y="89998"/>
                    <a:pt x="31152" y="89998"/>
                  </a:cubicBezTo>
                  <a:lnTo>
                    <a:pt x="45146" y="89998"/>
                  </a:lnTo>
                  <a:cubicBezTo>
                    <a:pt x="46777" y="89998"/>
                    <a:pt x="48115" y="91303"/>
                    <a:pt x="48115" y="92934"/>
                  </a:cubicBezTo>
                  <a:lnTo>
                    <a:pt x="48115" y="101415"/>
                  </a:lnTo>
                  <a:cubicBezTo>
                    <a:pt x="48115" y="102198"/>
                    <a:pt x="47788" y="102948"/>
                    <a:pt x="47234" y="103503"/>
                  </a:cubicBezTo>
                  <a:lnTo>
                    <a:pt x="37937" y="112799"/>
                  </a:lnTo>
                  <a:cubicBezTo>
                    <a:pt x="37578" y="113158"/>
                    <a:pt x="37089" y="113387"/>
                    <a:pt x="36535" y="113387"/>
                  </a:cubicBezTo>
                  <a:lnTo>
                    <a:pt x="27271" y="113387"/>
                  </a:lnTo>
                  <a:cubicBezTo>
                    <a:pt x="23617" y="113387"/>
                    <a:pt x="20257" y="115344"/>
                    <a:pt x="18463" y="118475"/>
                  </a:cubicBezTo>
                  <a:lnTo>
                    <a:pt x="12950" y="128131"/>
                  </a:lnTo>
                  <a:cubicBezTo>
                    <a:pt x="9852" y="120824"/>
                    <a:pt x="8155" y="112799"/>
                    <a:pt x="8155" y="104384"/>
                  </a:cubicBezTo>
                  <a:cubicBezTo>
                    <a:pt x="8155" y="90846"/>
                    <a:pt x="12559" y="78353"/>
                    <a:pt x="20029" y="68208"/>
                  </a:cubicBezTo>
                  <a:close/>
                  <a:moveTo>
                    <a:pt x="73395" y="43352"/>
                  </a:moveTo>
                  <a:cubicBezTo>
                    <a:pt x="105232" y="45472"/>
                    <a:pt x="130480" y="72025"/>
                    <a:pt x="130480" y="104384"/>
                  </a:cubicBezTo>
                  <a:cubicBezTo>
                    <a:pt x="130480" y="105493"/>
                    <a:pt x="130447" y="106569"/>
                    <a:pt x="130382" y="107646"/>
                  </a:cubicBezTo>
                  <a:lnTo>
                    <a:pt x="127250" y="104514"/>
                  </a:lnTo>
                  <a:lnTo>
                    <a:pt x="127250" y="98218"/>
                  </a:lnTo>
                  <a:cubicBezTo>
                    <a:pt x="127250" y="94435"/>
                    <a:pt x="124152" y="91336"/>
                    <a:pt x="120368" y="91336"/>
                  </a:cubicBezTo>
                  <a:lnTo>
                    <a:pt x="116094" y="91336"/>
                  </a:lnTo>
                  <a:lnTo>
                    <a:pt x="101709" y="74830"/>
                  </a:lnTo>
                  <a:cubicBezTo>
                    <a:pt x="99556" y="72383"/>
                    <a:pt x="96425" y="70948"/>
                    <a:pt x="93130" y="70948"/>
                  </a:cubicBezTo>
                  <a:lnTo>
                    <a:pt x="82985" y="70948"/>
                  </a:lnTo>
                  <a:cubicBezTo>
                    <a:pt x="80735" y="70948"/>
                    <a:pt x="78908" y="72775"/>
                    <a:pt x="78908" y="75026"/>
                  </a:cubicBezTo>
                  <a:cubicBezTo>
                    <a:pt x="78908" y="77276"/>
                    <a:pt x="80735" y="79103"/>
                    <a:pt x="82985" y="79103"/>
                  </a:cubicBezTo>
                  <a:lnTo>
                    <a:pt x="93130" y="79103"/>
                  </a:lnTo>
                  <a:cubicBezTo>
                    <a:pt x="94076" y="79103"/>
                    <a:pt x="94957" y="79495"/>
                    <a:pt x="95544" y="80212"/>
                  </a:cubicBezTo>
                  <a:lnTo>
                    <a:pt x="110353" y="97142"/>
                  </a:lnTo>
                  <a:cubicBezTo>
                    <a:pt x="111658" y="98642"/>
                    <a:pt x="113550" y="99491"/>
                    <a:pt x="115540" y="99491"/>
                  </a:cubicBezTo>
                  <a:lnTo>
                    <a:pt x="119095" y="99491"/>
                  </a:lnTo>
                  <a:lnTo>
                    <a:pt x="119095" y="105036"/>
                  </a:lnTo>
                  <a:cubicBezTo>
                    <a:pt x="119095" y="106863"/>
                    <a:pt x="119780" y="108592"/>
                    <a:pt x="121085" y="109896"/>
                  </a:cubicBezTo>
                  <a:lnTo>
                    <a:pt x="128979" y="117790"/>
                  </a:lnTo>
                  <a:cubicBezTo>
                    <a:pt x="128686" y="119226"/>
                    <a:pt x="128294" y="120628"/>
                    <a:pt x="127870" y="121998"/>
                  </a:cubicBezTo>
                  <a:lnTo>
                    <a:pt x="110777" y="124151"/>
                  </a:lnTo>
                  <a:cubicBezTo>
                    <a:pt x="109244" y="124347"/>
                    <a:pt x="107939" y="125391"/>
                    <a:pt x="107450" y="126859"/>
                  </a:cubicBezTo>
                  <a:lnTo>
                    <a:pt x="101546" y="143854"/>
                  </a:lnTo>
                  <a:cubicBezTo>
                    <a:pt x="101187" y="144865"/>
                    <a:pt x="100274" y="145517"/>
                    <a:pt x="99230" y="145517"/>
                  </a:cubicBezTo>
                  <a:cubicBezTo>
                    <a:pt x="98317" y="145517"/>
                    <a:pt x="97501" y="145028"/>
                    <a:pt x="97077" y="144245"/>
                  </a:cubicBezTo>
                  <a:lnTo>
                    <a:pt x="91760" y="134394"/>
                  </a:lnTo>
                  <a:cubicBezTo>
                    <a:pt x="89607" y="130382"/>
                    <a:pt x="85399" y="127902"/>
                    <a:pt x="80832" y="127902"/>
                  </a:cubicBezTo>
                  <a:cubicBezTo>
                    <a:pt x="78288" y="127902"/>
                    <a:pt x="75809" y="128229"/>
                    <a:pt x="73395" y="128816"/>
                  </a:cubicBezTo>
                  <a:lnTo>
                    <a:pt x="73395" y="43352"/>
                  </a:lnTo>
                  <a:close/>
                  <a:moveTo>
                    <a:pt x="65240" y="142679"/>
                  </a:moveTo>
                  <a:lnTo>
                    <a:pt x="65240" y="156706"/>
                  </a:lnTo>
                  <a:lnTo>
                    <a:pt x="61782" y="150508"/>
                  </a:lnTo>
                  <a:cubicBezTo>
                    <a:pt x="60869" y="148844"/>
                    <a:pt x="61130" y="146757"/>
                    <a:pt x="62500" y="145419"/>
                  </a:cubicBezTo>
                  <a:lnTo>
                    <a:pt x="65240" y="142679"/>
                  </a:lnTo>
                  <a:close/>
                  <a:moveTo>
                    <a:pt x="65240" y="43352"/>
                  </a:moveTo>
                  <a:lnTo>
                    <a:pt x="65240" y="132306"/>
                  </a:lnTo>
                  <a:cubicBezTo>
                    <a:pt x="63283" y="133513"/>
                    <a:pt x="61424" y="134948"/>
                    <a:pt x="59760" y="136645"/>
                  </a:cubicBezTo>
                  <a:lnTo>
                    <a:pt x="56726" y="139646"/>
                  </a:lnTo>
                  <a:cubicBezTo>
                    <a:pt x="52812" y="143560"/>
                    <a:pt x="51964" y="149660"/>
                    <a:pt x="54671" y="154488"/>
                  </a:cubicBezTo>
                  <a:lnTo>
                    <a:pt x="60478" y="164893"/>
                  </a:lnTo>
                  <a:cubicBezTo>
                    <a:pt x="42243" y="162251"/>
                    <a:pt x="26618" y="151552"/>
                    <a:pt x="17289" y="136514"/>
                  </a:cubicBezTo>
                  <a:cubicBezTo>
                    <a:pt x="17615" y="136253"/>
                    <a:pt x="17909" y="135894"/>
                    <a:pt x="18137" y="135536"/>
                  </a:cubicBezTo>
                  <a:lnTo>
                    <a:pt x="25542" y="122520"/>
                  </a:lnTo>
                  <a:cubicBezTo>
                    <a:pt x="25901" y="121900"/>
                    <a:pt x="26553" y="121542"/>
                    <a:pt x="27271" y="121542"/>
                  </a:cubicBezTo>
                  <a:lnTo>
                    <a:pt x="36535" y="121542"/>
                  </a:lnTo>
                  <a:cubicBezTo>
                    <a:pt x="39242" y="121542"/>
                    <a:pt x="41786" y="120465"/>
                    <a:pt x="43711" y="118573"/>
                  </a:cubicBezTo>
                  <a:lnTo>
                    <a:pt x="53008" y="109277"/>
                  </a:lnTo>
                  <a:cubicBezTo>
                    <a:pt x="55095" y="107189"/>
                    <a:pt x="56270" y="104384"/>
                    <a:pt x="56270" y="101415"/>
                  </a:cubicBezTo>
                  <a:lnTo>
                    <a:pt x="56270" y="92934"/>
                  </a:lnTo>
                  <a:cubicBezTo>
                    <a:pt x="56270" y="86801"/>
                    <a:pt x="51279" y="81843"/>
                    <a:pt x="45146" y="81843"/>
                  </a:cubicBezTo>
                  <a:lnTo>
                    <a:pt x="31152" y="81843"/>
                  </a:lnTo>
                  <a:cubicBezTo>
                    <a:pt x="29521" y="81843"/>
                    <a:pt x="28184" y="80506"/>
                    <a:pt x="28184" y="78875"/>
                  </a:cubicBezTo>
                  <a:lnTo>
                    <a:pt x="28184" y="59140"/>
                  </a:lnTo>
                  <a:cubicBezTo>
                    <a:pt x="38133" y="50104"/>
                    <a:pt x="51018" y="44298"/>
                    <a:pt x="65240" y="43352"/>
                  </a:cubicBezTo>
                  <a:close/>
                  <a:moveTo>
                    <a:pt x="124543" y="130643"/>
                  </a:moveTo>
                  <a:lnTo>
                    <a:pt x="124543" y="130643"/>
                  </a:lnTo>
                  <a:cubicBezTo>
                    <a:pt x="115246" y="150117"/>
                    <a:pt x="95968" y="163915"/>
                    <a:pt x="73395" y="165415"/>
                  </a:cubicBezTo>
                  <a:lnTo>
                    <a:pt x="73395" y="137362"/>
                  </a:lnTo>
                  <a:cubicBezTo>
                    <a:pt x="75744" y="136482"/>
                    <a:pt x="78255" y="136057"/>
                    <a:pt x="80832" y="136057"/>
                  </a:cubicBezTo>
                  <a:cubicBezTo>
                    <a:pt x="82398" y="136057"/>
                    <a:pt x="83833" y="136906"/>
                    <a:pt x="84584" y="138276"/>
                  </a:cubicBezTo>
                  <a:lnTo>
                    <a:pt x="89901" y="148094"/>
                  </a:lnTo>
                  <a:cubicBezTo>
                    <a:pt x="91760" y="151552"/>
                    <a:pt x="95316" y="153672"/>
                    <a:pt x="99230" y="153672"/>
                  </a:cubicBezTo>
                  <a:cubicBezTo>
                    <a:pt x="103732" y="153672"/>
                    <a:pt x="107776" y="150802"/>
                    <a:pt x="109244" y="146528"/>
                  </a:cubicBezTo>
                  <a:lnTo>
                    <a:pt x="114300" y="131915"/>
                  </a:lnTo>
                  <a:lnTo>
                    <a:pt x="124543" y="130643"/>
                  </a:lnTo>
                  <a:close/>
                  <a:moveTo>
                    <a:pt x="69318" y="0"/>
                  </a:moveTo>
                  <a:cubicBezTo>
                    <a:pt x="67067" y="0"/>
                    <a:pt x="65240" y="1827"/>
                    <a:pt x="65240" y="4077"/>
                  </a:cubicBezTo>
                  <a:lnTo>
                    <a:pt x="65240" y="35197"/>
                  </a:lnTo>
                  <a:cubicBezTo>
                    <a:pt x="48539" y="36175"/>
                    <a:pt x="33436" y="43058"/>
                    <a:pt x="21954" y="53823"/>
                  </a:cubicBezTo>
                  <a:cubicBezTo>
                    <a:pt x="21464" y="54116"/>
                    <a:pt x="21040" y="54508"/>
                    <a:pt x="20714" y="54997"/>
                  </a:cubicBezTo>
                  <a:cubicBezTo>
                    <a:pt x="7927" y="67588"/>
                    <a:pt x="0" y="85073"/>
                    <a:pt x="0" y="104384"/>
                  </a:cubicBezTo>
                  <a:cubicBezTo>
                    <a:pt x="0" y="141244"/>
                    <a:pt x="28902" y="171450"/>
                    <a:pt x="65240" y="173570"/>
                  </a:cubicBezTo>
                  <a:lnTo>
                    <a:pt x="65240" y="204690"/>
                  </a:lnTo>
                  <a:cubicBezTo>
                    <a:pt x="65240" y="206940"/>
                    <a:pt x="67067" y="208767"/>
                    <a:pt x="69318" y="208767"/>
                  </a:cubicBezTo>
                  <a:cubicBezTo>
                    <a:pt x="71568" y="208767"/>
                    <a:pt x="73395" y="206940"/>
                    <a:pt x="73395" y="204690"/>
                  </a:cubicBezTo>
                  <a:lnTo>
                    <a:pt x="73395" y="173570"/>
                  </a:lnTo>
                  <a:cubicBezTo>
                    <a:pt x="109734" y="171450"/>
                    <a:pt x="138635" y="141244"/>
                    <a:pt x="138635" y="104384"/>
                  </a:cubicBezTo>
                  <a:cubicBezTo>
                    <a:pt x="138635" y="67523"/>
                    <a:pt x="109734" y="37317"/>
                    <a:pt x="73395" y="35197"/>
                  </a:cubicBezTo>
                  <a:lnTo>
                    <a:pt x="73395" y="4077"/>
                  </a:lnTo>
                  <a:cubicBezTo>
                    <a:pt x="73395" y="1827"/>
                    <a:pt x="71568" y="0"/>
                    <a:pt x="69318"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8"/>
            <p:cNvSpPr/>
            <p:nvPr/>
          </p:nvSpPr>
          <p:spPr>
            <a:xfrm>
              <a:off x="1190625" y="2745775"/>
              <a:ext cx="704600" cy="203900"/>
            </a:xfrm>
            <a:custGeom>
              <a:avLst/>
              <a:gdLst/>
              <a:ahLst/>
              <a:cxnLst/>
              <a:rect l="l" t="t" r="r" b="b"/>
              <a:pathLst>
                <a:path w="28184" h="8156" extrusionOk="0">
                  <a:moveTo>
                    <a:pt x="4077" y="0"/>
                  </a:moveTo>
                  <a:cubicBezTo>
                    <a:pt x="1827" y="0"/>
                    <a:pt x="0" y="1827"/>
                    <a:pt x="0" y="4078"/>
                  </a:cubicBezTo>
                  <a:cubicBezTo>
                    <a:pt x="0" y="6328"/>
                    <a:pt x="1827" y="8155"/>
                    <a:pt x="4077" y="8155"/>
                  </a:cubicBezTo>
                  <a:lnTo>
                    <a:pt x="24106" y="8155"/>
                  </a:lnTo>
                  <a:cubicBezTo>
                    <a:pt x="26357" y="8155"/>
                    <a:pt x="28184" y="6328"/>
                    <a:pt x="28184" y="4078"/>
                  </a:cubicBezTo>
                  <a:cubicBezTo>
                    <a:pt x="28184" y="1827"/>
                    <a:pt x="26357" y="0"/>
                    <a:pt x="24106"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8"/>
            <p:cNvSpPr/>
            <p:nvPr/>
          </p:nvSpPr>
          <p:spPr>
            <a:xfrm>
              <a:off x="2243425" y="237900"/>
              <a:ext cx="591250" cy="833675"/>
            </a:xfrm>
            <a:custGeom>
              <a:avLst/>
              <a:gdLst/>
              <a:ahLst/>
              <a:cxnLst/>
              <a:rect l="l" t="t" r="r" b="b"/>
              <a:pathLst>
                <a:path w="23650" h="33347" extrusionOk="0">
                  <a:moveTo>
                    <a:pt x="4623" y="0"/>
                  </a:moveTo>
                  <a:cubicBezTo>
                    <a:pt x="3938" y="0"/>
                    <a:pt x="3245" y="171"/>
                    <a:pt x="2610" y="531"/>
                  </a:cubicBezTo>
                  <a:cubicBezTo>
                    <a:pt x="685" y="1673"/>
                    <a:pt x="0" y="4152"/>
                    <a:pt x="1109" y="6109"/>
                  </a:cubicBezTo>
                  <a:lnTo>
                    <a:pt x="15462" y="31291"/>
                  </a:lnTo>
                  <a:cubicBezTo>
                    <a:pt x="16212" y="32629"/>
                    <a:pt x="17582" y="33347"/>
                    <a:pt x="18985" y="33347"/>
                  </a:cubicBezTo>
                  <a:cubicBezTo>
                    <a:pt x="19670" y="33347"/>
                    <a:pt x="20388" y="33183"/>
                    <a:pt x="21007" y="32825"/>
                  </a:cubicBezTo>
                  <a:cubicBezTo>
                    <a:pt x="22965" y="31716"/>
                    <a:pt x="23650" y="29236"/>
                    <a:pt x="22541" y="27279"/>
                  </a:cubicBezTo>
                  <a:lnTo>
                    <a:pt x="8188" y="2064"/>
                  </a:lnTo>
                  <a:cubicBezTo>
                    <a:pt x="7439" y="742"/>
                    <a:pt x="6049" y="0"/>
                    <a:pt x="4623"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8"/>
            <p:cNvSpPr/>
            <p:nvPr/>
          </p:nvSpPr>
          <p:spPr>
            <a:xfrm>
              <a:off x="1175925" y="3790450"/>
              <a:ext cx="929700" cy="603450"/>
            </a:xfrm>
            <a:custGeom>
              <a:avLst/>
              <a:gdLst/>
              <a:ahLst/>
              <a:cxnLst/>
              <a:rect l="l" t="t" r="r" b="b"/>
              <a:pathLst>
                <a:path w="37188" h="24138" extrusionOk="0">
                  <a:moveTo>
                    <a:pt x="32535" y="0"/>
                  </a:moveTo>
                  <a:cubicBezTo>
                    <a:pt x="31844" y="0"/>
                    <a:pt x="31144" y="178"/>
                    <a:pt x="30500" y="554"/>
                  </a:cubicBezTo>
                  <a:lnTo>
                    <a:pt x="2643" y="16505"/>
                  </a:lnTo>
                  <a:cubicBezTo>
                    <a:pt x="686" y="17646"/>
                    <a:pt x="1" y="20126"/>
                    <a:pt x="1143" y="22083"/>
                  </a:cubicBezTo>
                  <a:cubicBezTo>
                    <a:pt x="1893" y="23388"/>
                    <a:pt x="3263" y="24138"/>
                    <a:pt x="4665" y="24138"/>
                  </a:cubicBezTo>
                  <a:cubicBezTo>
                    <a:pt x="5351" y="24138"/>
                    <a:pt x="6068" y="23975"/>
                    <a:pt x="6688" y="23583"/>
                  </a:cubicBezTo>
                  <a:lnTo>
                    <a:pt x="34545" y="7632"/>
                  </a:lnTo>
                  <a:cubicBezTo>
                    <a:pt x="36502" y="6490"/>
                    <a:pt x="37187" y="4011"/>
                    <a:pt x="36078" y="2054"/>
                  </a:cubicBezTo>
                  <a:cubicBezTo>
                    <a:pt x="35312" y="741"/>
                    <a:pt x="33944" y="0"/>
                    <a:pt x="32535"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8"/>
            <p:cNvSpPr/>
            <p:nvPr/>
          </p:nvSpPr>
          <p:spPr>
            <a:xfrm>
              <a:off x="1190625" y="1318650"/>
              <a:ext cx="203875" cy="203900"/>
            </a:xfrm>
            <a:custGeom>
              <a:avLst/>
              <a:gdLst/>
              <a:ahLst/>
              <a:cxnLst/>
              <a:rect l="l" t="t" r="r" b="b"/>
              <a:pathLst>
                <a:path w="8155" h="8156" extrusionOk="0">
                  <a:moveTo>
                    <a:pt x="4077" y="0"/>
                  </a:moveTo>
                  <a:cubicBezTo>
                    <a:pt x="3001" y="0"/>
                    <a:pt x="1957" y="424"/>
                    <a:pt x="1207" y="1207"/>
                  </a:cubicBezTo>
                  <a:cubicBezTo>
                    <a:pt x="424" y="1958"/>
                    <a:pt x="0" y="3001"/>
                    <a:pt x="0" y="4078"/>
                  </a:cubicBezTo>
                  <a:cubicBezTo>
                    <a:pt x="0" y="5154"/>
                    <a:pt x="424" y="6198"/>
                    <a:pt x="1207" y="6948"/>
                  </a:cubicBezTo>
                  <a:cubicBezTo>
                    <a:pt x="1957" y="7731"/>
                    <a:pt x="3001" y="8155"/>
                    <a:pt x="4077" y="8155"/>
                  </a:cubicBezTo>
                  <a:cubicBezTo>
                    <a:pt x="5154" y="8155"/>
                    <a:pt x="6198" y="7731"/>
                    <a:pt x="6948" y="6948"/>
                  </a:cubicBezTo>
                  <a:cubicBezTo>
                    <a:pt x="7731" y="6198"/>
                    <a:pt x="8155" y="5154"/>
                    <a:pt x="8155" y="4078"/>
                  </a:cubicBezTo>
                  <a:cubicBezTo>
                    <a:pt x="8155" y="3001"/>
                    <a:pt x="7731" y="1958"/>
                    <a:pt x="6948" y="1207"/>
                  </a:cubicBezTo>
                  <a:cubicBezTo>
                    <a:pt x="6198" y="424"/>
                    <a:pt x="5154" y="0"/>
                    <a:pt x="4077"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8"/>
            <p:cNvSpPr/>
            <p:nvPr/>
          </p:nvSpPr>
          <p:spPr>
            <a:xfrm>
              <a:off x="1480925" y="1487425"/>
              <a:ext cx="624700" cy="421675"/>
            </a:xfrm>
            <a:custGeom>
              <a:avLst/>
              <a:gdLst/>
              <a:ahLst/>
              <a:cxnLst/>
              <a:rect l="l" t="t" r="r" b="b"/>
              <a:pathLst>
                <a:path w="24988" h="16867" extrusionOk="0">
                  <a:moveTo>
                    <a:pt x="4645" y="1"/>
                  </a:moveTo>
                  <a:cubicBezTo>
                    <a:pt x="3219" y="1"/>
                    <a:pt x="1831" y="758"/>
                    <a:pt x="1077" y="2089"/>
                  </a:cubicBezTo>
                  <a:cubicBezTo>
                    <a:pt x="1" y="4079"/>
                    <a:pt x="686" y="6558"/>
                    <a:pt x="2676" y="7635"/>
                  </a:cubicBezTo>
                  <a:lnTo>
                    <a:pt x="18366" y="16344"/>
                  </a:lnTo>
                  <a:cubicBezTo>
                    <a:pt x="18985" y="16703"/>
                    <a:pt x="19670" y="16866"/>
                    <a:pt x="20323" y="16866"/>
                  </a:cubicBezTo>
                  <a:cubicBezTo>
                    <a:pt x="21758" y="16866"/>
                    <a:pt x="23161" y="16116"/>
                    <a:pt x="23878" y="14746"/>
                  </a:cubicBezTo>
                  <a:cubicBezTo>
                    <a:pt x="24987" y="12789"/>
                    <a:pt x="24270" y="10310"/>
                    <a:pt x="22313" y="9200"/>
                  </a:cubicBezTo>
                  <a:lnTo>
                    <a:pt x="6623" y="524"/>
                  </a:lnTo>
                  <a:cubicBezTo>
                    <a:pt x="5996" y="169"/>
                    <a:pt x="5316" y="1"/>
                    <a:pt x="4645"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8"/>
            <p:cNvSpPr/>
            <p:nvPr/>
          </p:nvSpPr>
          <p:spPr>
            <a:xfrm>
              <a:off x="2243425" y="4591825"/>
              <a:ext cx="609200" cy="865500"/>
            </a:xfrm>
            <a:custGeom>
              <a:avLst/>
              <a:gdLst/>
              <a:ahLst/>
              <a:cxnLst/>
              <a:rect l="l" t="t" r="r" b="b"/>
              <a:pathLst>
                <a:path w="24368" h="34620" extrusionOk="0">
                  <a:moveTo>
                    <a:pt x="19720" y="1"/>
                  </a:moveTo>
                  <a:cubicBezTo>
                    <a:pt x="18304" y="1"/>
                    <a:pt x="16929" y="742"/>
                    <a:pt x="16180" y="2065"/>
                  </a:cubicBezTo>
                  <a:lnTo>
                    <a:pt x="1109" y="28519"/>
                  </a:lnTo>
                  <a:cubicBezTo>
                    <a:pt x="0" y="30476"/>
                    <a:pt x="653" y="32956"/>
                    <a:pt x="2610" y="34097"/>
                  </a:cubicBezTo>
                  <a:cubicBezTo>
                    <a:pt x="3262" y="34456"/>
                    <a:pt x="3947" y="34619"/>
                    <a:pt x="4632" y="34619"/>
                  </a:cubicBezTo>
                  <a:cubicBezTo>
                    <a:pt x="6068" y="34619"/>
                    <a:pt x="7438" y="33869"/>
                    <a:pt x="8188" y="32564"/>
                  </a:cubicBezTo>
                  <a:lnTo>
                    <a:pt x="23258" y="6077"/>
                  </a:lnTo>
                  <a:cubicBezTo>
                    <a:pt x="24367" y="4120"/>
                    <a:pt x="23682" y="1640"/>
                    <a:pt x="21725" y="531"/>
                  </a:cubicBezTo>
                  <a:cubicBezTo>
                    <a:pt x="21090" y="172"/>
                    <a:pt x="20400" y="1"/>
                    <a:pt x="19720"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8"/>
            <p:cNvSpPr/>
            <p:nvPr/>
          </p:nvSpPr>
          <p:spPr>
            <a:xfrm>
              <a:off x="5523350" y="4030175"/>
              <a:ext cx="886475" cy="876675"/>
            </a:xfrm>
            <a:custGeom>
              <a:avLst/>
              <a:gdLst/>
              <a:ahLst/>
              <a:cxnLst/>
              <a:rect l="l" t="t" r="r" b="b"/>
              <a:pathLst>
                <a:path w="35459" h="35067" extrusionOk="0">
                  <a:moveTo>
                    <a:pt x="17941" y="9852"/>
                  </a:moveTo>
                  <a:lnTo>
                    <a:pt x="25607" y="17550"/>
                  </a:lnTo>
                  <a:lnTo>
                    <a:pt x="17941" y="25216"/>
                  </a:lnTo>
                  <a:lnTo>
                    <a:pt x="10243" y="17550"/>
                  </a:lnTo>
                  <a:lnTo>
                    <a:pt x="17941" y="9852"/>
                  </a:lnTo>
                  <a:close/>
                  <a:moveTo>
                    <a:pt x="17941" y="0"/>
                  </a:moveTo>
                  <a:cubicBezTo>
                    <a:pt x="16865" y="0"/>
                    <a:pt x="15821" y="457"/>
                    <a:pt x="15038" y="1207"/>
                  </a:cubicBezTo>
                  <a:lnTo>
                    <a:pt x="1599" y="14647"/>
                  </a:lnTo>
                  <a:cubicBezTo>
                    <a:pt x="0" y="16245"/>
                    <a:pt x="0" y="18822"/>
                    <a:pt x="1599" y="20420"/>
                  </a:cubicBezTo>
                  <a:lnTo>
                    <a:pt x="15038" y="33860"/>
                  </a:lnTo>
                  <a:cubicBezTo>
                    <a:pt x="15821" y="34643"/>
                    <a:pt x="16865" y="35067"/>
                    <a:pt x="17941" y="35067"/>
                  </a:cubicBezTo>
                  <a:cubicBezTo>
                    <a:pt x="19018" y="35067"/>
                    <a:pt x="20062" y="34643"/>
                    <a:pt x="20812" y="33860"/>
                  </a:cubicBezTo>
                  <a:lnTo>
                    <a:pt x="34251" y="20420"/>
                  </a:lnTo>
                  <a:cubicBezTo>
                    <a:pt x="35034" y="19670"/>
                    <a:pt x="35458" y="18626"/>
                    <a:pt x="35458" y="17550"/>
                  </a:cubicBezTo>
                  <a:cubicBezTo>
                    <a:pt x="35458" y="16473"/>
                    <a:pt x="35034" y="15430"/>
                    <a:pt x="34251" y="14647"/>
                  </a:cubicBezTo>
                  <a:lnTo>
                    <a:pt x="20812" y="1207"/>
                  </a:lnTo>
                  <a:cubicBezTo>
                    <a:pt x="20062" y="457"/>
                    <a:pt x="19018" y="0"/>
                    <a:pt x="17941"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8"/>
            <p:cNvSpPr/>
            <p:nvPr/>
          </p:nvSpPr>
          <p:spPr>
            <a:xfrm>
              <a:off x="4562700" y="238125"/>
              <a:ext cx="886450" cy="876675"/>
            </a:xfrm>
            <a:custGeom>
              <a:avLst/>
              <a:gdLst/>
              <a:ahLst/>
              <a:cxnLst/>
              <a:rect l="l" t="t" r="r" b="b"/>
              <a:pathLst>
                <a:path w="35458" h="35067" extrusionOk="0">
                  <a:moveTo>
                    <a:pt x="17550" y="9851"/>
                  </a:moveTo>
                  <a:lnTo>
                    <a:pt x="25215" y="17517"/>
                  </a:lnTo>
                  <a:lnTo>
                    <a:pt x="17550" y="25215"/>
                  </a:lnTo>
                  <a:lnTo>
                    <a:pt x="9851" y="17517"/>
                  </a:lnTo>
                  <a:lnTo>
                    <a:pt x="17550" y="9851"/>
                  </a:lnTo>
                  <a:close/>
                  <a:moveTo>
                    <a:pt x="17550" y="0"/>
                  </a:moveTo>
                  <a:cubicBezTo>
                    <a:pt x="16441" y="0"/>
                    <a:pt x="15429" y="424"/>
                    <a:pt x="14646" y="1207"/>
                  </a:cubicBezTo>
                  <a:lnTo>
                    <a:pt x="1207" y="14646"/>
                  </a:lnTo>
                  <a:cubicBezTo>
                    <a:pt x="424" y="15397"/>
                    <a:pt x="0" y="16440"/>
                    <a:pt x="0" y="17517"/>
                  </a:cubicBezTo>
                  <a:cubicBezTo>
                    <a:pt x="0" y="18593"/>
                    <a:pt x="424" y="19637"/>
                    <a:pt x="1207" y="20420"/>
                  </a:cubicBezTo>
                  <a:lnTo>
                    <a:pt x="14646" y="33859"/>
                  </a:lnTo>
                  <a:cubicBezTo>
                    <a:pt x="15429" y="34610"/>
                    <a:pt x="16441" y="35066"/>
                    <a:pt x="17550" y="35066"/>
                  </a:cubicBezTo>
                  <a:cubicBezTo>
                    <a:pt x="18626" y="35066"/>
                    <a:pt x="19670" y="34610"/>
                    <a:pt x="20420" y="33859"/>
                  </a:cubicBezTo>
                  <a:lnTo>
                    <a:pt x="33860" y="20420"/>
                  </a:lnTo>
                  <a:cubicBezTo>
                    <a:pt x="35458" y="18822"/>
                    <a:pt x="35458" y="16245"/>
                    <a:pt x="33860" y="14646"/>
                  </a:cubicBezTo>
                  <a:lnTo>
                    <a:pt x="20420" y="1207"/>
                  </a:lnTo>
                  <a:cubicBezTo>
                    <a:pt x="19670" y="424"/>
                    <a:pt x="18626" y="0"/>
                    <a:pt x="17550"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8"/>
            <p:cNvSpPr/>
            <p:nvPr/>
          </p:nvSpPr>
          <p:spPr>
            <a:xfrm>
              <a:off x="4366150" y="4711100"/>
              <a:ext cx="611650" cy="605125"/>
            </a:xfrm>
            <a:custGeom>
              <a:avLst/>
              <a:gdLst/>
              <a:ahLst/>
              <a:cxnLst/>
              <a:rect l="l" t="t" r="r" b="b"/>
              <a:pathLst>
                <a:path w="24466" h="24205" extrusionOk="0">
                  <a:moveTo>
                    <a:pt x="12233" y="1"/>
                  </a:moveTo>
                  <a:cubicBezTo>
                    <a:pt x="9982" y="1"/>
                    <a:pt x="8156" y="1828"/>
                    <a:pt x="8156" y="4078"/>
                  </a:cubicBezTo>
                  <a:lnTo>
                    <a:pt x="8156" y="8025"/>
                  </a:lnTo>
                  <a:lnTo>
                    <a:pt x="4078" y="8025"/>
                  </a:lnTo>
                  <a:cubicBezTo>
                    <a:pt x="1827" y="8025"/>
                    <a:pt x="1" y="9852"/>
                    <a:pt x="1" y="12103"/>
                  </a:cubicBezTo>
                  <a:cubicBezTo>
                    <a:pt x="1" y="14354"/>
                    <a:pt x="1827" y="16180"/>
                    <a:pt x="4078" y="16180"/>
                  </a:cubicBezTo>
                  <a:lnTo>
                    <a:pt x="8156" y="16180"/>
                  </a:lnTo>
                  <a:lnTo>
                    <a:pt x="8156" y="20127"/>
                  </a:lnTo>
                  <a:cubicBezTo>
                    <a:pt x="8156" y="22378"/>
                    <a:pt x="9982" y="24205"/>
                    <a:pt x="12233" y="24205"/>
                  </a:cubicBezTo>
                  <a:cubicBezTo>
                    <a:pt x="14484" y="24205"/>
                    <a:pt x="16311" y="22378"/>
                    <a:pt x="16311" y="20127"/>
                  </a:cubicBezTo>
                  <a:lnTo>
                    <a:pt x="16311" y="16180"/>
                  </a:lnTo>
                  <a:lnTo>
                    <a:pt x="20388" y="16180"/>
                  </a:lnTo>
                  <a:cubicBezTo>
                    <a:pt x="22639" y="16180"/>
                    <a:pt x="24466" y="14354"/>
                    <a:pt x="24466" y="12103"/>
                  </a:cubicBezTo>
                  <a:cubicBezTo>
                    <a:pt x="24466" y="9852"/>
                    <a:pt x="22672" y="8025"/>
                    <a:pt x="20388" y="8025"/>
                  </a:cubicBezTo>
                  <a:lnTo>
                    <a:pt x="16311" y="8025"/>
                  </a:lnTo>
                  <a:lnTo>
                    <a:pt x="16311" y="4078"/>
                  </a:lnTo>
                  <a:cubicBezTo>
                    <a:pt x="16311" y="1828"/>
                    <a:pt x="14484" y="1"/>
                    <a:pt x="12233"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8"/>
            <p:cNvSpPr/>
            <p:nvPr/>
          </p:nvSpPr>
          <p:spPr>
            <a:xfrm>
              <a:off x="5798175" y="1240350"/>
              <a:ext cx="611650" cy="605125"/>
            </a:xfrm>
            <a:custGeom>
              <a:avLst/>
              <a:gdLst/>
              <a:ahLst/>
              <a:cxnLst/>
              <a:rect l="l" t="t" r="r" b="b"/>
              <a:pathLst>
                <a:path w="24466" h="24205" extrusionOk="0">
                  <a:moveTo>
                    <a:pt x="12233" y="1"/>
                  </a:moveTo>
                  <a:cubicBezTo>
                    <a:pt x="9982" y="1"/>
                    <a:pt x="8155" y="1828"/>
                    <a:pt x="8155" y="4078"/>
                  </a:cubicBezTo>
                  <a:lnTo>
                    <a:pt x="8155" y="8025"/>
                  </a:lnTo>
                  <a:lnTo>
                    <a:pt x="4078" y="8025"/>
                  </a:lnTo>
                  <a:cubicBezTo>
                    <a:pt x="1827" y="8025"/>
                    <a:pt x="0" y="9852"/>
                    <a:pt x="0" y="12103"/>
                  </a:cubicBezTo>
                  <a:cubicBezTo>
                    <a:pt x="0" y="14354"/>
                    <a:pt x="1827" y="16180"/>
                    <a:pt x="4078" y="16180"/>
                  </a:cubicBezTo>
                  <a:lnTo>
                    <a:pt x="8155" y="16180"/>
                  </a:lnTo>
                  <a:lnTo>
                    <a:pt x="8155" y="20127"/>
                  </a:lnTo>
                  <a:cubicBezTo>
                    <a:pt x="8155" y="22378"/>
                    <a:pt x="9982" y="24205"/>
                    <a:pt x="12233" y="24205"/>
                  </a:cubicBezTo>
                  <a:cubicBezTo>
                    <a:pt x="14483" y="24205"/>
                    <a:pt x="16310" y="22378"/>
                    <a:pt x="16310" y="20127"/>
                  </a:cubicBezTo>
                  <a:lnTo>
                    <a:pt x="16310" y="16180"/>
                  </a:lnTo>
                  <a:lnTo>
                    <a:pt x="20388" y="16180"/>
                  </a:lnTo>
                  <a:cubicBezTo>
                    <a:pt x="22638" y="16180"/>
                    <a:pt x="24465" y="14354"/>
                    <a:pt x="24465" y="12103"/>
                  </a:cubicBezTo>
                  <a:cubicBezTo>
                    <a:pt x="24465" y="9852"/>
                    <a:pt x="22638" y="8025"/>
                    <a:pt x="20388" y="8025"/>
                  </a:cubicBezTo>
                  <a:lnTo>
                    <a:pt x="16310" y="8025"/>
                  </a:lnTo>
                  <a:lnTo>
                    <a:pt x="16310" y="4078"/>
                  </a:lnTo>
                  <a:cubicBezTo>
                    <a:pt x="16310" y="1828"/>
                    <a:pt x="14483" y="1"/>
                    <a:pt x="12233"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8"/>
            <p:cNvSpPr/>
            <p:nvPr/>
          </p:nvSpPr>
          <p:spPr>
            <a:xfrm>
              <a:off x="5848725" y="2740050"/>
              <a:ext cx="203900" cy="203900"/>
            </a:xfrm>
            <a:custGeom>
              <a:avLst/>
              <a:gdLst/>
              <a:ahLst/>
              <a:cxnLst/>
              <a:rect l="l" t="t" r="r" b="b"/>
              <a:pathLst>
                <a:path w="8156" h="8156" extrusionOk="0">
                  <a:moveTo>
                    <a:pt x="4078" y="1"/>
                  </a:moveTo>
                  <a:cubicBezTo>
                    <a:pt x="3034" y="1"/>
                    <a:pt x="1958" y="457"/>
                    <a:pt x="1208" y="1208"/>
                  </a:cubicBezTo>
                  <a:cubicBezTo>
                    <a:pt x="457" y="1958"/>
                    <a:pt x="1" y="3002"/>
                    <a:pt x="1" y="4078"/>
                  </a:cubicBezTo>
                  <a:cubicBezTo>
                    <a:pt x="1" y="5155"/>
                    <a:pt x="457" y="6231"/>
                    <a:pt x="1208" y="6981"/>
                  </a:cubicBezTo>
                  <a:cubicBezTo>
                    <a:pt x="1958" y="7732"/>
                    <a:pt x="3034" y="8156"/>
                    <a:pt x="4078" y="8156"/>
                  </a:cubicBezTo>
                  <a:cubicBezTo>
                    <a:pt x="5155" y="8156"/>
                    <a:pt x="6231" y="7732"/>
                    <a:pt x="6981" y="6981"/>
                  </a:cubicBezTo>
                  <a:cubicBezTo>
                    <a:pt x="7732" y="6199"/>
                    <a:pt x="8156" y="5155"/>
                    <a:pt x="8156" y="4078"/>
                  </a:cubicBezTo>
                  <a:cubicBezTo>
                    <a:pt x="8156" y="3002"/>
                    <a:pt x="7732" y="1958"/>
                    <a:pt x="6981" y="1208"/>
                  </a:cubicBezTo>
                  <a:cubicBezTo>
                    <a:pt x="6231" y="457"/>
                    <a:pt x="5155" y="1"/>
                    <a:pt x="4078"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8"/>
            <p:cNvSpPr/>
            <p:nvPr/>
          </p:nvSpPr>
          <p:spPr>
            <a:xfrm>
              <a:off x="5848725" y="3112750"/>
              <a:ext cx="203900" cy="499900"/>
            </a:xfrm>
            <a:custGeom>
              <a:avLst/>
              <a:gdLst/>
              <a:ahLst/>
              <a:cxnLst/>
              <a:rect l="l" t="t" r="r" b="b"/>
              <a:pathLst>
                <a:path w="8156" h="19996" extrusionOk="0">
                  <a:moveTo>
                    <a:pt x="4078" y="0"/>
                  </a:moveTo>
                  <a:cubicBezTo>
                    <a:pt x="1827" y="0"/>
                    <a:pt x="1" y="1827"/>
                    <a:pt x="1" y="4078"/>
                  </a:cubicBezTo>
                  <a:lnTo>
                    <a:pt x="1" y="15919"/>
                  </a:lnTo>
                  <a:cubicBezTo>
                    <a:pt x="1" y="18169"/>
                    <a:pt x="1827" y="19996"/>
                    <a:pt x="4078" y="19996"/>
                  </a:cubicBezTo>
                  <a:cubicBezTo>
                    <a:pt x="6362" y="19996"/>
                    <a:pt x="8156" y="18169"/>
                    <a:pt x="8156" y="15919"/>
                  </a:cubicBezTo>
                  <a:lnTo>
                    <a:pt x="8156" y="4078"/>
                  </a:lnTo>
                  <a:cubicBezTo>
                    <a:pt x="8156" y="1827"/>
                    <a:pt x="6362" y="0"/>
                    <a:pt x="4078"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8"/>
            <p:cNvSpPr/>
            <p:nvPr/>
          </p:nvSpPr>
          <p:spPr>
            <a:xfrm>
              <a:off x="5373300" y="5253425"/>
              <a:ext cx="203900" cy="203900"/>
            </a:xfrm>
            <a:custGeom>
              <a:avLst/>
              <a:gdLst/>
              <a:ahLst/>
              <a:cxnLst/>
              <a:rect l="l" t="t" r="r" b="b"/>
              <a:pathLst>
                <a:path w="8156" h="8156" extrusionOk="0">
                  <a:moveTo>
                    <a:pt x="4078" y="0"/>
                  </a:moveTo>
                  <a:cubicBezTo>
                    <a:pt x="3001" y="0"/>
                    <a:pt x="1957" y="424"/>
                    <a:pt x="1207" y="1207"/>
                  </a:cubicBezTo>
                  <a:cubicBezTo>
                    <a:pt x="457" y="1957"/>
                    <a:pt x="0" y="3001"/>
                    <a:pt x="0" y="4078"/>
                  </a:cubicBezTo>
                  <a:cubicBezTo>
                    <a:pt x="0" y="5154"/>
                    <a:pt x="424" y="6198"/>
                    <a:pt x="1207" y="6948"/>
                  </a:cubicBezTo>
                  <a:cubicBezTo>
                    <a:pt x="1957" y="7731"/>
                    <a:pt x="3001" y="8155"/>
                    <a:pt x="4078" y="8155"/>
                  </a:cubicBezTo>
                  <a:cubicBezTo>
                    <a:pt x="5154" y="8155"/>
                    <a:pt x="6198" y="7731"/>
                    <a:pt x="6948" y="6948"/>
                  </a:cubicBezTo>
                  <a:cubicBezTo>
                    <a:pt x="7731" y="6198"/>
                    <a:pt x="8155" y="5154"/>
                    <a:pt x="8155" y="4078"/>
                  </a:cubicBezTo>
                  <a:cubicBezTo>
                    <a:pt x="8155" y="3001"/>
                    <a:pt x="7731" y="1957"/>
                    <a:pt x="6948" y="1207"/>
                  </a:cubicBezTo>
                  <a:cubicBezTo>
                    <a:pt x="6198" y="424"/>
                    <a:pt x="5154" y="0"/>
                    <a:pt x="4078"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94" name="Google Shape;994;p48"/>
          <p:cNvCxnSpPr/>
          <p:nvPr/>
        </p:nvCxnSpPr>
        <p:spPr>
          <a:xfrm>
            <a:off x="4571950" y="1170900"/>
            <a:ext cx="0" cy="3410700"/>
          </a:xfrm>
          <a:prstGeom prst="straightConnector1">
            <a:avLst/>
          </a:prstGeom>
          <a:noFill/>
          <a:ln w="9525" cap="flat" cmpd="sng">
            <a:solidFill>
              <a:srgbClr val="E1D2EC"/>
            </a:solidFill>
            <a:prstDash val="solid"/>
            <a:round/>
            <a:headEnd type="oval" w="med" len="med"/>
            <a:tailEnd type="oval" w="med" len="med"/>
          </a:ln>
        </p:spPr>
      </p:cxnSp>
      <p:grpSp>
        <p:nvGrpSpPr>
          <p:cNvPr id="995" name="Google Shape;995;p48"/>
          <p:cNvGrpSpPr/>
          <p:nvPr/>
        </p:nvGrpSpPr>
        <p:grpSpPr>
          <a:xfrm>
            <a:off x="3229050" y="2915750"/>
            <a:ext cx="1266900" cy="723900"/>
            <a:chOff x="3229050" y="1135738"/>
            <a:chExt cx="1266900" cy="723900"/>
          </a:xfrm>
        </p:grpSpPr>
        <p:sp>
          <p:nvSpPr>
            <p:cNvPr id="996" name="Google Shape;996;p48"/>
            <p:cNvSpPr/>
            <p:nvPr/>
          </p:nvSpPr>
          <p:spPr>
            <a:xfrm rot="-5400000">
              <a:off x="4251013" y="1364925"/>
              <a:ext cx="223175" cy="266700"/>
            </a:xfrm>
            <a:prstGeom prst="flowChartMerge">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8"/>
            <p:cNvSpPr/>
            <p:nvPr/>
          </p:nvSpPr>
          <p:spPr>
            <a:xfrm rot="-5400000">
              <a:off x="3405300" y="959488"/>
              <a:ext cx="723900" cy="10764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48"/>
          <p:cNvGrpSpPr/>
          <p:nvPr/>
        </p:nvGrpSpPr>
        <p:grpSpPr>
          <a:xfrm flipH="1">
            <a:off x="4676550" y="3643850"/>
            <a:ext cx="1266900" cy="723900"/>
            <a:chOff x="3229050" y="1135738"/>
            <a:chExt cx="1266900" cy="723900"/>
          </a:xfrm>
        </p:grpSpPr>
        <p:sp>
          <p:nvSpPr>
            <p:cNvPr id="999" name="Google Shape;999;p48"/>
            <p:cNvSpPr/>
            <p:nvPr/>
          </p:nvSpPr>
          <p:spPr>
            <a:xfrm rot="-5400000">
              <a:off x="4251013" y="1364925"/>
              <a:ext cx="223175" cy="266700"/>
            </a:xfrm>
            <a:prstGeom prst="flowChartMerge">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8"/>
            <p:cNvSpPr/>
            <p:nvPr/>
          </p:nvSpPr>
          <p:spPr>
            <a:xfrm rot="-5400000">
              <a:off x="3405300" y="959488"/>
              <a:ext cx="723900" cy="1076400"/>
            </a:xfrm>
            <a:prstGeom prst="roundRect">
              <a:avLst>
                <a:gd name="adj" fmla="val 16667"/>
              </a:avLst>
            </a:prstGeom>
            <a:solidFill>
              <a:srgbClr val="E1D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 name="Google Shape;1001;p48"/>
          <p:cNvGrpSpPr/>
          <p:nvPr/>
        </p:nvGrpSpPr>
        <p:grpSpPr>
          <a:xfrm>
            <a:off x="5189954" y="3786869"/>
            <a:ext cx="439191" cy="437874"/>
            <a:chOff x="1183275" y="238325"/>
            <a:chExt cx="5234700" cy="5219000"/>
          </a:xfrm>
        </p:grpSpPr>
        <p:sp>
          <p:nvSpPr>
            <p:cNvPr id="1002" name="Google Shape;1002;p48"/>
            <p:cNvSpPr/>
            <p:nvPr/>
          </p:nvSpPr>
          <p:spPr>
            <a:xfrm>
              <a:off x="1183275" y="238325"/>
              <a:ext cx="5234700" cy="5219000"/>
            </a:xfrm>
            <a:custGeom>
              <a:avLst/>
              <a:gdLst/>
              <a:ahLst/>
              <a:cxnLst/>
              <a:rect l="l" t="t" r="r" b="b"/>
              <a:pathLst>
                <a:path w="209388" h="208760" extrusionOk="0">
                  <a:moveTo>
                    <a:pt x="87095" y="42985"/>
                  </a:moveTo>
                  <a:lnTo>
                    <a:pt x="94468" y="55772"/>
                  </a:lnTo>
                  <a:lnTo>
                    <a:pt x="87487" y="60306"/>
                  </a:lnTo>
                  <a:lnTo>
                    <a:pt x="79886" y="47128"/>
                  </a:lnTo>
                  <a:lnTo>
                    <a:pt x="83475" y="45073"/>
                  </a:lnTo>
                  <a:lnTo>
                    <a:pt x="87095" y="42985"/>
                  </a:lnTo>
                  <a:close/>
                  <a:moveTo>
                    <a:pt x="169899" y="8149"/>
                  </a:moveTo>
                  <a:cubicBezTo>
                    <a:pt x="170433" y="8149"/>
                    <a:pt x="170952" y="8432"/>
                    <a:pt x="171255" y="8930"/>
                  </a:cubicBezTo>
                  <a:lnTo>
                    <a:pt x="200678" y="59947"/>
                  </a:lnTo>
                  <a:cubicBezTo>
                    <a:pt x="200971" y="60437"/>
                    <a:pt x="200906" y="60926"/>
                    <a:pt x="200841" y="61154"/>
                  </a:cubicBezTo>
                  <a:cubicBezTo>
                    <a:pt x="200776" y="61383"/>
                    <a:pt x="200613" y="61807"/>
                    <a:pt x="200123" y="62100"/>
                  </a:cubicBezTo>
                  <a:lnTo>
                    <a:pt x="185771" y="70386"/>
                  </a:lnTo>
                  <a:cubicBezTo>
                    <a:pt x="185527" y="70523"/>
                    <a:pt x="185259" y="70589"/>
                    <a:pt x="184995" y="70589"/>
                  </a:cubicBezTo>
                  <a:cubicBezTo>
                    <a:pt x="184443" y="70589"/>
                    <a:pt x="183904" y="70305"/>
                    <a:pt x="183618" y="69799"/>
                  </a:cubicBezTo>
                  <a:lnTo>
                    <a:pt x="154162" y="18781"/>
                  </a:lnTo>
                  <a:cubicBezTo>
                    <a:pt x="153868" y="18292"/>
                    <a:pt x="153934" y="17835"/>
                    <a:pt x="153999" y="17607"/>
                  </a:cubicBezTo>
                  <a:cubicBezTo>
                    <a:pt x="154064" y="17378"/>
                    <a:pt x="154260" y="16922"/>
                    <a:pt x="154749" y="16628"/>
                  </a:cubicBezTo>
                  <a:lnTo>
                    <a:pt x="169102" y="8375"/>
                  </a:lnTo>
                  <a:cubicBezTo>
                    <a:pt x="169354" y="8222"/>
                    <a:pt x="169628" y="8149"/>
                    <a:pt x="169899" y="8149"/>
                  </a:cubicBezTo>
                  <a:close/>
                  <a:moveTo>
                    <a:pt x="104743" y="98732"/>
                  </a:moveTo>
                  <a:cubicBezTo>
                    <a:pt x="107874" y="98732"/>
                    <a:pt x="110451" y="101277"/>
                    <a:pt x="110451" y="104441"/>
                  </a:cubicBezTo>
                  <a:cubicBezTo>
                    <a:pt x="110451" y="107572"/>
                    <a:pt x="107874" y="110149"/>
                    <a:pt x="104743" y="110149"/>
                  </a:cubicBezTo>
                  <a:cubicBezTo>
                    <a:pt x="101579" y="110149"/>
                    <a:pt x="99034" y="107572"/>
                    <a:pt x="99034" y="104441"/>
                  </a:cubicBezTo>
                  <a:cubicBezTo>
                    <a:pt x="99034" y="101277"/>
                    <a:pt x="101579" y="98732"/>
                    <a:pt x="104743" y="98732"/>
                  </a:cubicBezTo>
                  <a:close/>
                  <a:moveTo>
                    <a:pt x="150737" y="29154"/>
                  </a:moveTo>
                  <a:lnTo>
                    <a:pt x="172918" y="67613"/>
                  </a:lnTo>
                  <a:lnTo>
                    <a:pt x="116225" y="96677"/>
                  </a:lnTo>
                  <a:cubicBezTo>
                    <a:pt x="113713" y="92991"/>
                    <a:pt x="109505" y="90577"/>
                    <a:pt x="104743" y="90577"/>
                  </a:cubicBezTo>
                  <a:cubicBezTo>
                    <a:pt x="97077" y="90577"/>
                    <a:pt x="90879" y="96775"/>
                    <a:pt x="90879" y="104441"/>
                  </a:cubicBezTo>
                  <a:cubicBezTo>
                    <a:pt x="90879" y="106104"/>
                    <a:pt x="91173" y="107735"/>
                    <a:pt x="91727" y="109236"/>
                  </a:cubicBezTo>
                  <a:lnTo>
                    <a:pt x="83312" y="113542"/>
                  </a:lnTo>
                  <a:lnTo>
                    <a:pt x="75124" y="99385"/>
                  </a:lnTo>
                  <a:cubicBezTo>
                    <a:pt x="74358" y="98071"/>
                    <a:pt x="72989" y="97345"/>
                    <a:pt x="71580" y="97345"/>
                  </a:cubicBezTo>
                  <a:cubicBezTo>
                    <a:pt x="70890" y="97345"/>
                    <a:pt x="70190" y="97520"/>
                    <a:pt x="69546" y="97884"/>
                  </a:cubicBezTo>
                  <a:cubicBezTo>
                    <a:pt x="67589" y="99026"/>
                    <a:pt x="66936" y="101505"/>
                    <a:pt x="68045" y="103462"/>
                  </a:cubicBezTo>
                  <a:lnTo>
                    <a:pt x="76037" y="117260"/>
                  </a:lnTo>
                  <a:lnTo>
                    <a:pt x="54965" y="128058"/>
                  </a:lnTo>
                  <a:lnTo>
                    <a:pt x="39405" y="101081"/>
                  </a:lnTo>
                  <a:lnTo>
                    <a:pt x="108820" y="56229"/>
                  </a:lnTo>
                  <a:lnTo>
                    <a:pt x="115018" y="66961"/>
                  </a:lnTo>
                  <a:cubicBezTo>
                    <a:pt x="115768" y="68265"/>
                    <a:pt x="117138" y="68983"/>
                    <a:pt x="118541" y="68983"/>
                  </a:cubicBezTo>
                  <a:cubicBezTo>
                    <a:pt x="119226" y="68983"/>
                    <a:pt x="119944" y="68820"/>
                    <a:pt x="120563" y="68428"/>
                  </a:cubicBezTo>
                  <a:cubicBezTo>
                    <a:pt x="122521" y="67319"/>
                    <a:pt x="123206" y="64840"/>
                    <a:pt x="122064" y="62883"/>
                  </a:cubicBezTo>
                  <a:lnTo>
                    <a:pt x="115670" y="51792"/>
                  </a:lnTo>
                  <a:lnTo>
                    <a:pt x="150737" y="29154"/>
                  </a:lnTo>
                  <a:close/>
                  <a:moveTo>
                    <a:pt x="37611" y="114325"/>
                  </a:moveTo>
                  <a:lnTo>
                    <a:pt x="42602" y="122969"/>
                  </a:lnTo>
                  <a:lnTo>
                    <a:pt x="30076" y="130211"/>
                  </a:lnTo>
                  <a:lnTo>
                    <a:pt x="25085" y="121566"/>
                  </a:lnTo>
                  <a:lnTo>
                    <a:pt x="37611" y="114325"/>
                  </a:lnTo>
                  <a:close/>
                  <a:moveTo>
                    <a:pt x="14712" y="119903"/>
                  </a:moveTo>
                  <a:lnTo>
                    <a:pt x="26325" y="140029"/>
                  </a:lnTo>
                  <a:lnTo>
                    <a:pt x="20290" y="143519"/>
                  </a:lnTo>
                  <a:cubicBezTo>
                    <a:pt x="20223" y="143564"/>
                    <a:pt x="20148" y="143586"/>
                    <a:pt x="20073" y="143586"/>
                  </a:cubicBezTo>
                  <a:cubicBezTo>
                    <a:pt x="19931" y="143586"/>
                    <a:pt x="19789" y="143506"/>
                    <a:pt x="19703" y="143356"/>
                  </a:cubicBezTo>
                  <a:lnTo>
                    <a:pt x="8514" y="123947"/>
                  </a:lnTo>
                  <a:cubicBezTo>
                    <a:pt x="8449" y="123850"/>
                    <a:pt x="8449" y="123752"/>
                    <a:pt x="8482" y="123621"/>
                  </a:cubicBezTo>
                  <a:cubicBezTo>
                    <a:pt x="8482" y="123523"/>
                    <a:pt x="8547" y="123426"/>
                    <a:pt x="8677" y="123393"/>
                  </a:cubicBezTo>
                  <a:lnTo>
                    <a:pt x="14712" y="119903"/>
                  </a:lnTo>
                  <a:close/>
                  <a:moveTo>
                    <a:pt x="169860" y="0"/>
                  </a:moveTo>
                  <a:cubicBezTo>
                    <a:pt x="168213" y="0"/>
                    <a:pt x="166547" y="418"/>
                    <a:pt x="165024" y="1297"/>
                  </a:cubicBezTo>
                  <a:lnTo>
                    <a:pt x="150672" y="9582"/>
                  </a:lnTo>
                  <a:cubicBezTo>
                    <a:pt x="148421" y="10887"/>
                    <a:pt x="146790" y="12975"/>
                    <a:pt x="146137" y="15486"/>
                  </a:cubicBezTo>
                  <a:cubicBezTo>
                    <a:pt x="145550" y="17705"/>
                    <a:pt x="145746" y="19988"/>
                    <a:pt x="146692" y="22043"/>
                  </a:cubicBezTo>
                  <a:lnTo>
                    <a:pt x="101318" y="51336"/>
                  </a:lnTo>
                  <a:lnTo>
                    <a:pt x="94141" y="38907"/>
                  </a:lnTo>
                  <a:lnTo>
                    <a:pt x="94533" y="38679"/>
                  </a:lnTo>
                  <a:cubicBezTo>
                    <a:pt x="96457" y="37570"/>
                    <a:pt x="97142" y="35058"/>
                    <a:pt x="96001" y="33134"/>
                  </a:cubicBezTo>
                  <a:cubicBezTo>
                    <a:pt x="95256" y="31820"/>
                    <a:pt x="93880" y="31080"/>
                    <a:pt x="92474" y="31080"/>
                  </a:cubicBezTo>
                  <a:cubicBezTo>
                    <a:pt x="91785" y="31080"/>
                    <a:pt x="91088" y="31258"/>
                    <a:pt x="90455" y="31633"/>
                  </a:cubicBezTo>
                  <a:lnTo>
                    <a:pt x="79397" y="37994"/>
                  </a:lnTo>
                  <a:lnTo>
                    <a:pt x="72253" y="42104"/>
                  </a:lnTo>
                  <a:lnTo>
                    <a:pt x="68372" y="44388"/>
                  </a:lnTo>
                  <a:cubicBezTo>
                    <a:pt x="66414" y="45497"/>
                    <a:pt x="65729" y="48008"/>
                    <a:pt x="66871" y="49933"/>
                  </a:cubicBezTo>
                  <a:cubicBezTo>
                    <a:pt x="67621" y="51238"/>
                    <a:pt x="68991" y="51988"/>
                    <a:pt x="70394" y="51988"/>
                  </a:cubicBezTo>
                  <a:cubicBezTo>
                    <a:pt x="71112" y="51988"/>
                    <a:pt x="71797" y="51792"/>
                    <a:pt x="72449" y="51434"/>
                  </a:cubicBezTo>
                  <a:lnTo>
                    <a:pt x="72808" y="51205"/>
                  </a:lnTo>
                  <a:lnTo>
                    <a:pt x="80604" y="64742"/>
                  </a:lnTo>
                  <a:lnTo>
                    <a:pt x="31707" y="96351"/>
                  </a:lnTo>
                  <a:cubicBezTo>
                    <a:pt x="29880" y="97525"/>
                    <a:pt x="29293" y="99907"/>
                    <a:pt x="30402" y="101799"/>
                  </a:cubicBezTo>
                  <a:lnTo>
                    <a:pt x="33534" y="107279"/>
                  </a:lnTo>
                  <a:lnTo>
                    <a:pt x="21008" y="114520"/>
                  </a:lnTo>
                  <a:lnTo>
                    <a:pt x="19703" y="112302"/>
                  </a:lnTo>
                  <a:cubicBezTo>
                    <a:pt x="18959" y="110989"/>
                    <a:pt x="17597" y="110248"/>
                    <a:pt x="16191" y="110248"/>
                  </a:cubicBezTo>
                  <a:cubicBezTo>
                    <a:pt x="15501" y="110248"/>
                    <a:pt x="14801" y="110426"/>
                    <a:pt x="14157" y="110802"/>
                  </a:cubicBezTo>
                  <a:lnTo>
                    <a:pt x="4600" y="116314"/>
                  </a:lnTo>
                  <a:cubicBezTo>
                    <a:pt x="2610" y="117456"/>
                    <a:pt x="1175" y="119315"/>
                    <a:pt x="588" y="121534"/>
                  </a:cubicBezTo>
                  <a:cubicBezTo>
                    <a:pt x="0" y="123752"/>
                    <a:pt x="294" y="126035"/>
                    <a:pt x="1436" y="128025"/>
                  </a:cubicBezTo>
                  <a:lnTo>
                    <a:pt x="12657" y="147434"/>
                  </a:lnTo>
                  <a:cubicBezTo>
                    <a:pt x="14255" y="150206"/>
                    <a:pt x="17126" y="151740"/>
                    <a:pt x="20094" y="151740"/>
                  </a:cubicBezTo>
                  <a:cubicBezTo>
                    <a:pt x="21562" y="151740"/>
                    <a:pt x="23030" y="151381"/>
                    <a:pt x="24367" y="150598"/>
                  </a:cubicBezTo>
                  <a:lnTo>
                    <a:pt x="33925" y="145053"/>
                  </a:lnTo>
                  <a:cubicBezTo>
                    <a:pt x="34871" y="144531"/>
                    <a:pt x="35556" y="143650"/>
                    <a:pt x="35850" y="142573"/>
                  </a:cubicBezTo>
                  <a:cubicBezTo>
                    <a:pt x="36111" y="141530"/>
                    <a:pt x="35980" y="140421"/>
                    <a:pt x="35426" y="139507"/>
                  </a:cubicBezTo>
                  <a:lnTo>
                    <a:pt x="34153" y="137256"/>
                  </a:lnTo>
                  <a:lnTo>
                    <a:pt x="46679" y="130015"/>
                  </a:lnTo>
                  <a:lnTo>
                    <a:pt x="49844" y="135495"/>
                  </a:lnTo>
                  <a:cubicBezTo>
                    <a:pt x="50594" y="136800"/>
                    <a:pt x="51964" y="137550"/>
                    <a:pt x="53367" y="137550"/>
                  </a:cubicBezTo>
                  <a:cubicBezTo>
                    <a:pt x="54019" y="137550"/>
                    <a:pt x="54639" y="137387"/>
                    <a:pt x="55226" y="137093"/>
                  </a:cubicBezTo>
                  <a:lnTo>
                    <a:pt x="96816" y="115793"/>
                  </a:lnTo>
                  <a:cubicBezTo>
                    <a:pt x="99034" y="117358"/>
                    <a:pt x="101774" y="118304"/>
                    <a:pt x="104743" y="118304"/>
                  </a:cubicBezTo>
                  <a:cubicBezTo>
                    <a:pt x="105069" y="118304"/>
                    <a:pt x="105395" y="118272"/>
                    <a:pt x="105754" y="118239"/>
                  </a:cubicBezTo>
                  <a:lnTo>
                    <a:pt x="138243" y="200604"/>
                  </a:lnTo>
                  <a:lnTo>
                    <a:pt x="127642" y="200604"/>
                  </a:lnTo>
                  <a:cubicBezTo>
                    <a:pt x="125391" y="200604"/>
                    <a:pt x="123564" y="202431"/>
                    <a:pt x="123564" y="204682"/>
                  </a:cubicBezTo>
                  <a:cubicBezTo>
                    <a:pt x="123564" y="206932"/>
                    <a:pt x="125391" y="208759"/>
                    <a:pt x="127642" y="208759"/>
                  </a:cubicBezTo>
                  <a:lnTo>
                    <a:pt x="159707" y="208759"/>
                  </a:lnTo>
                  <a:cubicBezTo>
                    <a:pt x="161991" y="208759"/>
                    <a:pt x="163785" y="206932"/>
                    <a:pt x="163785" y="204682"/>
                  </a:cubicBezTo>
                  <a:cubicBezTo>
                    <a:pt x="163785" y="202431"/>
                    <a:pt x="161991" y="200604"/>
                    <a:pt x="159707" y="200604"/>
                  </a:cubicBezTo>
                  <a:lnTo>
                    <a:pt x="147018" y="200604"/>
                  </a:lnTo>
                  <a:lnTo>
                    <a:pt x="113354" y="115271"/>
                  </a:lnTo>
                  <a:cubicBezTo>
                    <a:pt x="116486" y="112759"/>
                    <a:pt x="118541" y="108942"/>
                    <a:pt x="118574" y="104637"/>
                  </a:cubicBezTo>
                  <a:lnTo>
                    <a:pt x="177061" y="74659"/>
                  </a:lnTo>
                  <a:cubicBezTo>
                    <a:pt x="178920" y="77301"/>
                    <a:pt x="181921" y="78736"/>
                    <a:pt x="184988" y="78736"/>
                  </a:cubicBezTo>
                  <a:cubicBezTo>
                    <a:pt x="186651" y="78736"/>
                    <a:pt x="188315" y="78345"/>
                    <a:pt x="189848" y="77432"/>
                  </a:cubicBezTo>
                  <a:lnTo>
                    <a:pt x="204201" y="69179"/>
                  </a:lnTo>
                  <a:cubicBezTo>
                    <a:pt x="206452" y="67874"/>
                    <a:pt x="208050" y="65754"/>
                    <a:pt x="208735" y="63242"/>
                  </a:cubicBezTo>
                  <a:cubicBezTo>
                    <a:pt x="209387" y="60730"/>
                    <a:pt x="209061" y="58121"/>
                    <a:pt x="207756" y="55870"/>
                  </a:cubicBezTo>
                  <a:lnTo>
                    <a:pt x="178301" y="4852"/>
                  </a:lnTo>
                  <a:cubicBezTo>
                    <a:pt x="176505" y="1743"/>
                    <a:pt x="173224" y="0"/>
                    <a:pt x="169860"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8"/>
            <p:cNvSpPr/>
            <p:nvPr/>
          </p:nvSpPr>
          <p:spPr>
            <a:xfrm>
              <a:off x="4240575" y="2099075"/>
              <a:ext cx="203900" cy="203900"/>
            </a:xfrm>
            <a:custGeom>
              <a:avLst/>
              <a:gdLst/>
              <a:ahLst/>
              <a:cxnLst/>
              <a:rect l="l" t="t" r="r" b="b"/>
              <a:pathLst>
                <a:path w="8156" h="8156" extrusionOk="0">
                  <a:moveTo>
                    <a:pt x="4078" y="1"/>
                  </a:moveTo>
                  <a:cubicBezTo>
                    <a:pt x="3001" y="1"/>
                    <a:pt x="1957" y="425"/>
                    <a:pt x="1207" y="1207"/>
                  </a:cubicBezTo>
                  <a:cubicBezTo>
                    <a:pt x="457" y="1958"/>
                    <a:pt x="0" y="3002"/>
                    <a:pt x="0" y="4078"/>
                  </a:cubicBezTo>
                  <a:cubicBezTo>
                    <a:pt x="0" y="5154"/>
                    <a:pt x="457" y="6198"/>
                    <a:pt x="1207" y="6949"/>
                  </a:cubicBezTo>
                  <a:cubicBezTo>
                    <a:pt x="1957" y="7731"/>
                    <a:pt x="3001" y="8155"/>
                    <a:pt x="4078" y="8155"/>
                  </a:cubicBezTo>
                  <a:cubicBezTo>
                    <a:pt x="5154" y="8155"/>
                    <a:pt x="6198" y="7731"/>
                    <a:pt x="6981" y="6949"/>
                  </a:cubicBezTo>
                  <a:cubicBezTo>
                    <a:pt x="7731" y="6198"/>
                    <a:pt x="8155" y="5154"/>
                    <a:pt x="8155" y="4078"/>
                  </a:cubicBezTo>
                  <a:cubicBezTo>
                    <a:pt x="8155" y="3002"/>
                    <a:pt x="7731" y="1958"/>
                    <a:pt x="6981" y="1207"/>
                  </a:cubicBezTo>
                  <a:cubicBezTo>
                    <a:pt x="6231" y="425"/>
                    <a:pt x="5154" y="1"/>
                    <a:pt x="4078"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8"/>
            <p:cNvSpPr/>
            <p:nvPr/>
          </p:nvSpPr>
          <p:spPr>
            <a:xfrm>
              <a:off x="3455250" y="3372875"/>
              <a:ext cx="203900" cy="203900"/>
            </a:xfrm>
            <a:custGeom>
              <a:avLst/>
              <a:gdLst/>
              <a:ahLst/>
              <a:cxnLst/>
              <a:rect l="l" t="t" r="r" b="b"/>
              <a:pathLst>
                <a:path w="8156" h="8156" extrusionOk="0">
                  <a:moveTo>
                    <a:pt x="4078" y="1"/>
                  </a:moveTo>
                  <a:cubicBezTo>
                    <a:pt x="3001" y="1"/>
                    <a:pt x="1958" y="425"/>
                    <a:pt x="1175" y="1175"/>
                  </a:cubicBezTo>
                  <a:cubicBezTo>
                    <a:pt x="424" y="1958"/>
                    <a:pt x="0" y="3002"/>
                    <a:pt x="0" y="4078"/>
                  </a:cubicBezTo>
                  <a:cubicBezTo>
                    <a:pt x="0" y="5155"/>
                    <a:pt x="424" y="6199"/>
                    <a:pt x="1175" y="6949"/>
                  </a:cubicBezTo>
                  <a:cubicBezTo>
                    <a:pt x="1958" y="7699"/>
                    <a:pt x="3001" y="8156"/>
                    <a:pt x="4078" y="8156"/>
                  </a:cubicBezTo>
                  <a:cubicBezTo>
                    <a:pt x="5154" y="8156"/>
                    <a:pt x="6198" y="7699"/>
                    <a:pt x="6948" y="6949"/>
                  </a:cubicBezTo>
                  <a:cubicBezTo>
                    <a:pt x="7699" y="6199"/>
                    <a:pt x="8155" y="5155"/>
                    <a:pt x="8155" y="4078"/>
                  </a:cubicBezTo>
                  <a:cubicBezTo>
                    <a:pt x="8155" y="3002"/>
                    <a:pt x="7699" y="1958"/>
                    <a:pt x="6948" y="1175"/>
                  </a:cubicBezTo>
                  <a:cubicBezTo>
                    <a:pt x="6198" y="425"/>
                    <a:pt x="5154" y="1"/>
                    <a:pt x="4078"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8"/>
            <p:cNvSpPr/>
            <p:nvPr/>
          </p:nvSpPr>
          <p:spPr>
            <a:xfrm>
              <a:off x="2425275" y="3733625"/>
              <a:ext cx="1100950" cy="1723700"/>
            </a:xfrm>
            <a:custGeom>
              <a:avLst/>
              <a:gdLst/>
              <a:ahLst/>
              <a:cxnLst/>
              <a:rect l="l" t="t" r="r" b="b"/>
              <a:pathLst>
                <a:path w="44038" h="68948" extrusionOk="0">
                  <a:moveTo>
                    <a:pt x="39435" y="1"/>
                  </a:moveTo>
                  <a:cubicBezTo>
                    <a:pt x="37801" y="1"/>
                    <a:pt x="36271" y="974"/>
                    <a:pt x="35621" y="2598"/>
                  </a:cubicBezTo>
                  <a:lnTo>
                    <a:pt x="12657" y="60792"/>
                  </a:lnTo>
                  <a:lnTo>
                    <a:pt x="4078" y="60792"/>
                  </a:lnTo>
                  <a:cubicBezTo>
                    <a:pt x="1827" y="60792"/>
                    <a:pt x="0" y="62619"/>
                    <a:pt x="0" y="64870"/>
                  </a:cubicBezTo>
                  <a:cubicBezTo>
                    <a:pt x="0" y="67120"/>
                    <a:pt x="1827" y="68947"/>
                    <a:pt x="4078" y="68947"/>
                  </a:cubicBezTo>
                  <a:lnTo>
                    <a:pt x="36176" y="68947"/>
                  </a:lnTo>
                  <a:cubicBezTo>
                    <a:pt x="38427" y="68947"/>
                    <a:pt x="40253" y="67120"/>
                    <a:pt x="40253" y="64870"/>
                  </a:cubicBezTo>
                  <a:cubicBezTo>
                    <a:pt x="40253" y="62619"/>
                    <a:pt x="38427" y="60792"/>
                    <a:pt x="36176" y="60792"/>
                  </a:cubicBezTo>
                  <a:lnTo>
                    <a:pt x="21432" y="60792"/>
                  </a:lnTo>
                  <a:lnTo>
                    <a:pt x="43222" y="5567"/>
                  </a:lnTo>
                  <a:cubicBezTo>
                    <a:pt x="44037" y="3479"/>
                    <a:pt x="43026" y="1130"/>
                    <a:pt x="40938" y="282"/>
                  </a:cubicBezTo>
                  <a:cubicBezTo>
                    <a:pt x="40442" y="92"/>
                    <a:pt x="39934" y="1"/>
                    <a:pt x="39435"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8"/>
          <p:cNvGrpSpPr/>
          <p:nvPr/>
        </p:nvGrpSpPr>
        <p:grpSpPr>
          <a:xfrm>
            <a:off x="3523251" y="3052770"/>
            <a:ext cx="487995" cy="449873"/>
            <a:chOff x="1190625" y="441975"/>
            <a:chExt cx="5219200" cy="4811475"/>
          </a:xfrm>
        </p:grpSpPr>
        <p:sp>
          <p:nvSpPr>
            <p:cNvPr id="1007" name="Google Shape;1007;p48"/>
            <p:cNvSpPr/>
            <p:nvPr/>
          </p:nvSpPr>
          <p:spPr>
            <a:xfrm>
              <a:off x="1190625" y="441975"/>
              <a:ext cx="5219200" cy="4811475"/>
            </a:xfrm>
            <a:custGeom>
              <a:avLst/>
              <a:gdLst/>
              <a:ahLst/>
              <a:cxnLst/>
              <a:rect l="l" t="t" r="r" b="b"/>
              <a:pathLst>
                <a:path w="208768" h="192459" extrusionOk="0">
                  <a:moveTo>
                    <a:pt x="48114" y="56694"/>
                  </a:moveTo>
                  <a:lnTo>
                    <a:pt x="48114" y="64849"/>
                  </a:lnTo>
                  <a:lnTo>
                    <a:pt x="39959" y="64849"/>
                  </a:lnTo>
                  <a:lnTo>
                    <a:pt x="39959" y="56694"/>
                  </a:lnTo>
                  <a:close/>
                  <a:moveTo>
                    <a:pt x="31804" y="56694"/>
                  </a:moveTo>
                  <a:lnTo>
                    <a:pt x="31804" y="64849"/>
                  </a:lnTo>
                  <a:lnTo>
                    <a:pt x="28542" y="64849"/>
                  </a:lnTo>
                  <a:cubicBezTo>
                    <a:pt x="27074" y="64849"/>
                    <a:pt x="25672" y="65110"/>
                    <a:pt x="24334" y="65567"/>
                  </a:cubicBezTo>
                  <a:lnTo>
                    <a:pt x="19311" y="58293"/>
                  </a:lnTo>
                  <a:cubicBezTo>
                    <a:pt x="21627" y="57249"/>
                    <a:pt x="24204" y="56694"/>
                    <a:pt x="26911" y="56694"/>
                  </a:cubicBezTo>
                  <a:close/>
                  <a:moveTo>
                    <a:pt x="12754" y="63153"/>
                  </a:moveTo>
                  <a:lnTo>
                    <a:pt x="18039" y="70786"/>
                  </a:lnTo>
                  <a:cubicBezTo>
                    <a:pt x="17354" y="71960"/>
                    <a:pt x="16832" y="73233"/>
                    <a:pt x="16571" y="74603"/>
                  </a:cubicBezTo>
                  <a:lnTo>
                    <a:pt x="8188" y="74603"/>
                  </a:lnTo>
                  <a:cubicBezTo>
                    <a:pt x="8351" y="70232"/>
                    <a:pt x="10047" y="66252"/>
                    <a:pt x="12754" y="63153"/>
                  </a:cubicBezTo>
                  <a:close/>
                  <a:moveTo>
                    <a:pt x="68110" y="41852"/>
                  </a:moveTo>
                  <a:cubicBezTo>
                    <a:pt x="67817" y="43907"/>
                    <a:pt x="67686" y="45995"/>
                    <a:pt x="67686" y="48115"/>
                  </a:cubicBezTo>
                  <a:lnTo>
                    <a:pt x="67686" y="72450"/>
                  </a:lnTo>
                  <a:cubicBezTo>
                    <a:pt x="67686" y="73624"/>
                    <a:pt x="67849" y="74733"/>
                    <a:pt x="68176" y="75842"/>
                  </a:cubicBezTo>
                  <a:lnTo>
                    <a:pt x="56269" y="79659"/>
                  </a:lnTo>
                  <a:lnTo>
                    <a:pt x="56269" y="48637"/>
                  </a:lnTo>
                  <a:cubicBezTo>
                    <a:pt x="56269" y="44886"/>
                    <a:pt x="59336" y="41852"/>
                    <a:pt x="63087" y="41852"/>
                  </a:cubicBezTo>
                  <a:close/>
                  <a:moveTo>
                    <a:pt x="168514" y="41852"/>
                  </a:moveTo>
                  <a:cubicBezTo>
                    <a:pt x="172266" y="41852"/>
                    <a:pt x="175332" y="44886"/>
                    <a:pt x="175332" y="48637"/>
                  </a:cubicBezTo>
                  <a:lnTo>
                    <a:pt x="175332" y="79659"/>
                  </a:lnTo>
                  <a:lnTo>
                    <a:pt x="163426" y="75842"/>
                  </a:lnTo>
                  <a:cubicBezTo>
                    <a:pt x="163752" y="74733"/>
                    <a:pt x="163915" y="73624"/>
                    <a:pt x="163915" y="72450"/>
                  </a:cubicBezTo>
                  <a:lnTo>
                    <a:pt x="163915" y="48115"/>
                  </a:lnTo>
                  <a:cubicBezTo>
                    <a:pt x="163915" y="45995"/>
                    <a:pt x="163784" y="43907"/>
                    <a:pt x="163523" y="41852"/>
                  </a:cubicBezTo>
                  <a:close/>
                  <a:moveTo>
                    <a:pt x="115801" y="8156"/>
                  </a:moveTo>
                  <a:cubicBezTo>
                    <a:pt x="121672" y="8156"/>
                    <a:pt x="127283" y="9428"/>
                    <a:pt x="132306" y="11711"/>
                  </a:cubicBezTo>
                  <a:lnTo>
                    <a:pt x="99523" y="44494"/>
                  </a:lnTo>
                  <a:cubicBezTo>
                    <a:pt x="97925" y="46093"/>
                    <a:pt x="97925" y="48670"/>
                    <a:pt x="99523" y="50268"/>
                  </a:cubicBezTo>
                  <a:cubicBezTo>
                    <a:pt x="100306" y="51084"/>
                    <a:pt x="101350" y="51475"/>
                    <a:pt x="102394" y="51475"/>
                  </a:cubicBezTo>
                  <a:cubicBezTo>
                    <a:pt x="103438" y="51475"/>
                    <a:pt x="104481" y="51084"/>
                    <a:pt x="105297" y="50268"/>
                  </a:cubicBezTo>
                  <a:lnTo>
                    <a:pt x="139548" y="16017"/>
                  </a:lnTo>
                  <a:cubicBezTo>
                    <a:pt x="149366" y="23292"/>
                    <a:pt x="155760" y="34969"/>
                    <a:pt x="155760" y="48115"/>
                  </a:cubicBezTo>
                  <a:lnTo>
                    <a:pt x="155760" y="72450"/>
                  </a:lnTo>
                  <a:cubicBezTo>
                    <a:pt x="155760" y="74276"/>
                    <a:pt x="154520" y="75907"/>
                    <a:pt x="152726" y="76397"/>
                  </a:cubicBezTo>
                  <a:cubicBezTo>
                    <a:pt x="140660" y="79618"/>
                    <a:pt x="128254" y="81236"/>
                    <a:pt x="115837" y="81236"/>
                  </a:cubicBezTo>
                  <a:cubicBezTo>
                    <a:pt x="112409" y="81236"/>
                    <a:pt x="108980" y="81113"/>
                    <a:pt x="105558" y="80866"/>
                  </a:cubicBezTo>
                  <a:lnTo>
                    <a:pt x="137688" y="48768"/>
                  </a:lnTo>
                  <a:cubicBezTo>
                    <a:pt x="139287" y="47169"/>
                    <a:pt x="139287" y="44592"/>
                    <a:pt x="137688" y="42994"/>
                  </a:cubicBezTo>
                  <a:cubicBezTo>
                    <a:pt x="136889" y="42195"/>
                    <a:pt x="135845" y="41795"/>
                    <a:pt x="134802" y="41795"/>
                  </a:cubicBezTo>
                  <a:cubicBezTo>
                    <a:pt x="133758" y="41795"/>
                    <a:pt x="132714" y="42195"/>
                    <a:pt x="131915" y="42994"/>
                  </a:cubicBezTo>
                  <a:lnTo>
                    <a:pt x="95152" y="79757"/>
                  </a:lnTo>
                  <a:cubicBezTo>
                    <a:pt x="89672" y="78941"/>
                    <a:pt x="84224" y="77832"/>
                    <a:pt x="78875" y="76364"/>
                  </a:cubicBezTo>
                  <a:cubicBezTo>
                    <a:pt x="77081" y="75907"/>
                    <a:pt x="75841" y="74276"/>
                    <a:pt x="75841" y="72450"/>
                  </a:cubicBezTo>
                  <a:lnTo>
                    <a:pt x="75841" y="48115"/>
                  </a:lnTo>
                  <a:cubicBezTo>
                    <a:pt x="75841" y="26097"/>
                    <a:pt x="93782" y="8156"/>
                    <a:pt x="115801" y="8156"/>
                  </a:cubicBezTo>
                  <a:close/>
                  <a:moveTo>
                    <a:pt x="48114" y="73004"/>
                  </a:moveTo>
                  <a:lnTo>
                    <a:pt x="48114" y="82268"/>
                  </a:lnTo>
                  <a:lnTo>
                    <a:pt x="44689" y="83377"/>
                  </a:lnTo>
                  <a:cubicBezTo>
                    <a:pt x="39274" y="85106"/>
                    <a:pt x="34642" y="88172"/>
                    <a:pt x="31021" y="92152"/>
                  </a:cubicBezTo>
                  <a:lnTo>
                    <a:pt x="28542" y="92152"/>
                  </a:lnTo>
                  <a:cubicBezTo>
                    <a:pt x="26292" y="92152"/>
                    <a:pt x="24465" y="90325"/>
                    <a:pt x="24465" y="88075"/>
                  </a:cubicBezTo>
                  <a:lnTo>
                    <a:pt x="24465" y="77082"/>
                  </a:lnTo>
                  <a:cubicBezTo>
                    <a:pt x="24465" y="74831"/>
                    <a:pt x="26292" y="73004"/>
                    <a:pt x="28542" y="73004"/>
                  </a:cubicBezTo>
                  <a:close/>
                  <a:moveTo>
                    <a:pt x="16310" y="82790"/>
                  </a:moveTo>
                  <a:lnTo>
                    <a:pt x="16310" y="88075"/>
                  </a:lnTo>
                  <a:cubicBezTo>
                    <a:pt x="16310" y="88988"/>
                    <a:pt x="16408" y="89869"/>
                    <a:pt x="16604" y="90717"/>
                  </a:cubicBezTo>
                  <a:lnTo>
                    <a:pt x="8905" y="94957"/>
                  </a:lnTo>
                  <a:cubicBezTo>
                    <a:pt x="8416" y="93294"/>
                    <a:pt x="8155" y="91532"/>
                    <a:pt x="8155" y="89706"/>
                  </a:cubicBezTo>
                  <a:lnTo>
                    <a:pt x="8155" y="82790"/>
                  </a:lnTo>
                  <a:close/>
                  <a:moveTo>
                    <a:pt x="20909" y="97632"/>
                  </a:moveTo>
                  <a:cubicBezTo>
                    <a:pt x="22312" y="98741"/>
                    <a:pt x="23976" y="99557"/>
                    <a:pt x="25802" y="99981"/>
                  </a:cubicBezTo>
                  <a:cubicBezTo>
                    <a:pt x="24595" y="102525"/>
                    <a:pt x="23747" y="105265"/>
                    <a:pt x="23258" y="108103"/>
                  </a:cubicBezTo>
                  <a:cubicBezTo>
                    <a:pt x="19148" y="107288"/>
                    <a:pt x="15527" y="105135"/>
                    <a:pt x="12852" y="102101"/>
                  </a:cubicBezTo>
                  <a:lnTo>
                    <a:pt x="20909" y="97632"/>
                  </a:lnTo>
                  <a:close/>
                  <a:moveTo>
                    <a:pt x="158272" y="82725"/>
                  </a:moveTo>
                  <a:lnTo>
                    <a:pt x="184433" y="91141"/>
                  </a:lnTo>
                  <a:cubicBezTo>
                    <a:pt x="194121" y="94272"/>
                    <a:pt x="200612" y="103178"/>
                    <a:pt x="200612" y="113355"/>
                  </a:cubicBezTo>
                  <a:lnTo>
                    <a:pt x="200612" y="142713"/>
                  </a:lnTo>
                  <a:lnTo>
                    <a:pt x="173701" y="142713"/>
                  </a:lnTo>
                  <a:lnTo>
                    <a:pt x="173701" y="125196"/>
                  </a:lnTo>
                  <a:cubicBezTo>
                    <a:pt x="173701" y="118444"/>
                    <a:pt x="168221" y="112964"/>
                    <a:pt x="161468" y="112964"/>
                  </a:cubicBezTo>
                  <a:lnTo>
                    <a:pt x="70133" y="112964"/>
                  </a:lnTo>
                  <a:cubicBezTo>
                    <a:pt x="63380" y="112964"/>
                    <a:pt x="57900" y="118444"/>
                    <a:pt x="57900" y="125196"/>
                  </a:cubicBezTo>
                  <a:lnTo>
                    <a:pt x="57900" y="142713"/>
                  </a:lnTo>
                  <a:lnTo>
                    <a:pt x="30989" y="142713"/>
                  </a:lnTo>
                  <a:lnTo>
                    <a:pt x="30989" y="113355"/>
                  </a:lnTo>
                  <a:cubicBezTo>
                    <a:pt x="30989" y="103178"/>
                    <a:pt x="37480" y="94272"/>
                    <a:pt x="47168" y="91141"/>
                  </a:cubicBezTo>
                  <a:lnTo>
                    <a:pt x="73329" y="82725"/>
                  </a:lnTo>
                  <a:cubicBezTo>
                    <a:pt x="74373" y="83410"/>
                    <a:pt x="75515" y="83932"/>
                    <a:pt x="76755" y="84258"/>
                  </a:cubicBezTo>
                  <a:cubicBezTo>
                    <a:pt x="89509" y="87683"/>
                    <a:pt x="102655" y="89412"/>
                    <a:pt x="115801" y="89412"/>
                  </a:cubicBezTo>
                  <a:cubicBezTo>
                    <a:pt x="128946" y="89412"/>
                    <a:pt x="142092" y="87683"/>
                    <a:pt x="154846" y="84258"/>
                  </a:cubicBezTo>
                  <a:cubicBezTo>
                    <a:pt x="156086" y="83932"/>
                    <a:pt x="157228" y="83410"/>
                    <a:pt x="158272" y="82725"/>
                  </a:cubicBezTo>
                  <a:close/>
                  <a:moveTo>
                    <a:pt x="57900" y="150868"/>
                  </a:moveTo>
                  <a:lnTo>
                    <a:pt x="57900" y="162285"/>
                  </a:lnTo>
                  <a:lnTo>
                    <a:pt x="30989" y="162285"/>
                  </a:lnTo>
                  <a:lnTo>
                    <a:pt x="30989" y="150868"/>
                  </a:lnTo>
                  <a:close/>
                  <a:moveTo>
                    <a:pt x="200612" y="150868"/>
                  </a:moveTo>
                  <a:lnTo>
                    <a:pt x="200612" y="162285"/>
                  </a:lnTo>
                  <a:lnTo>
                    <a:pt x="173701" y="162285"/>
                  </a:lnTo>
                  <a:lnTo>
                    <a:pt x="173701" y="150868"/>
                  </a:lnTo>
                  <a:close/>
                  <a:moveTo>
                    <a:pt x="57900" y="170440"/>
                  </a:moveTo>
                  <a:lnTo>
                    <a:pt x="57900" y="184303"/>
                  </a:lnTo>
                  <a:lnTo>
                    <a:pt x="30989" y="184303"/>
                  </a:lnTo>
                  <a:lnTo>
                    <a:pt x="30989" y="170440"/>
                  </a:lnTo>
                  <a:close/>
                  <a:moveTo>
                    <a:pt x="161468" y="121119"/>
                  </a:moveTo>
                  <a:cubicBezTo>
                    <a:pt x="163719" y="121119"/>
                    <a:pt x="165546" y="122945"/>
                    <a:pt x="165546" y="125196"/>
                  </a:cubicBezTo>
                  <a:lnTo>
                    <a:pt x="165546" y="184303"/>
                  </a:lnTo>
                  <a:lnTo>
                    <a:pt x="66055" y="184303"/>
                  </a:lnTo>
                  <a:lnTo>
                    <a:pt x="66055" y="125196"/>
                  </a:lnTo>
                  <a:cubicBezTo>
                    <a:pt x="66055" y="122945"/>
                    <a:pt x="67882" y="121119"/>
                    <a:pt x="70133" y="121119"/>
                  </a:cubicBezTo>
                  <a:close/>
                  <a:moveTo>
                    <a:pt x="200612" y="170440"/>
                  </a:moveTo>
                  <a:lnTo>
                    <a:pt x="200612" y="184303"/>
                  </a:lnTo>
                  <a:lnTo>
                    <a:pt x="173701" y="184303"/>
                  </a:lnTo>
                  <a:lnTo>
                    <a:pt x="173701" y="170440"/>
                  </a:lnTo>
                  <a:close/>
                  <a:moveTo>
                    <a:pt x="115801" y="1"/>
                  </a:moveTo>
                  <a:cubicBezTo>
                    <a:pt x="94304" y="1"/>
                    <a:pt x="76037" y="14191"/>
                    <a:pt x="69904" y="33697"/>
                  </a:cubicBezTo>
                  <a:lnTo>
                    <a:pt x="63087" y="33697"/>
                  </a:lnTo>
                  <a:cubicBezTo>
                    <a:pt x="54867" y="33697"/>
                    <a:pt x="48180" y="40319"/>
                    <a:pt x="48114" y="48539"/>
                  </a:cubicBezTo>
                  <a:lnTo>
                    <a:pt x="26911" y="48539"/>
                  </a:lnTo>
                  <a:cubicBezTo>
                    <a:pt x="12069" y="48539"/>
                    <a:pt x="0" y="60609"/>
                    <a:pt x="0" y="75451"/>
                  </a:cubicBezTo>
                  <a:lnTo>
                    <a:pt x="0" y="89706"/>
                  </a:lnTo>
                  <a:cubicBezTo>
                    <a:pt x="0" y="94338"/>
                    <a:pt x="1174" y="98709"/>
                    <a:pt x="3262" y="102525"/>
                  </a:cubicBezTo>
                  <a:cubicBezTo>
                    <a:pt x="3295" y="102590"/>
                    <a:pt x="3295" y="102623"/>
                    <a:pt x="3327" y="102688"/>
                  </a:cubicBezTo>
                  <a:cubicBezTo>
                    <a:pt x="3360" y="102754"/>
                    <a:pt x="3425" y="102819"/>
                    <a:pt x="3458" y="102851"/>
                  </a:cubicBezTo>
                  <a:cubicBezTo>
                    <a:pt x="7437" y="109930"/>
                    <a:pt x="14516" y="115051"/>
                    <a:pt x="22834" y="116323"/>
                  </a:cubicBezTo>
                  <a:lnTo>
                    <a:pt x="22834" y="188381"/>
                  </a:lnTo>
                  <a:cubicBezTo>
                    <a:pt x="22834" y="190631"/>
                    <a:pt x="24661" y="192458"/>
                    <a:pt x="26911" y="192458"/>
                  </a:cubicBezTo>
                  <a:lnTo>
                    <a:pt x="204690" y="192458"/>
                  </a:lnTo>
                  <a:cubicBezTo>
                    <a:pt x="206940" y="192458"/>
                    <a:pt x="208767" y="190631"/>
                    <a:pt x="208767" y="188381"/>
                  </a:cubicBezTo>
                  <a:lnTo>
                    <a:pt x="208767" y="113355"/>
                  </a:lnTo>
                  <a:cubicBezTo>
                    <a:pt x="208767" y="99622"/>
                    <a:pt x="199992" y="87585"/>
                    <a:pt x="186912" y="83377"/>
                  </a:cubicBezTo>
                  <a:lnTo>
                    <a:pt x="183487" y="82268"/>
                  </a:lnTo>
                  <a:lnTo>
                    <a:pt x="183487" y="48637"/>
                  </a:lnTo>
                  <a:cubicBezTo>
                    <a:pt x="183487" y="40417"/>
                    <a:pt x="176767" y="33697"/>
                    <a:pt x="168514" y="33697"/>
                  </a:cubicBezTo>
                  <a:lnTo>
                    <a:pt x="161697" y="33697"/>
                  </a:lnTo>
                  <a:cubicBezTo>
                    <a:pt x="158272" y="22770"/>
                    <a:pt x="150997" y="13506"/>
                    <a:pt x="141505" y="7471"/>
                  </a:cubicBezTo>
                  <a:cubicBezTo>
                    <a:pt x="141309" y="7308"/>
                    <a:pt x="141114" y="7177"/>
                    <a:pt x="140918" y="7079"/>
                  </a:cubicBezTo>
                  <a:cubicBezTo>
                    <a:pt x="133578" y="2611"/>
                    <a:pt x="124999" y="1"/>
                    <a:pt x="115801"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8"/>
            <p:cNvSpPr/>
            <p:nvPr/>
          </p:nvSpPr>
          <p:spPr>
            <a:xfrm>
              <a:off x="3043425" y="3867900"/>
              <a:ext cx="835100" cy="835075"/>
            </a:xfrm>
            <a:custGeom>
              <a:avLst/>
              <a:gdLst/>
              <a:ahLst/>
              <a:cxnLst/>
              <a:rect l="l" t="t" r="r" b="b"/>
              <a:pathLst>
                <a:path w="33404" h="33403" extrusionOk="0">
                  <a:moveTo>
                    <a:pt x="25248" y="8155"/>
                  </a:moveTo>
                  <a:lnTo>
                    <a:pt x="25248" y="25248"/>
                  </a:lnTo>
                  <a:lnTo>
                    <a:pt x="8155" y="25248"/>
                  </a:lnTo>
                  <a:lnTo>
                    <a:pt x="8155" y="8155"/>
                  </a:lnTo>
                  <a:close/>
                  <a:moveTo>
                    <a:pt x="4078" y="0"/>
                  </a:moveTo>
                  <a:cubicBezTo>
                    <a:pt x="1827" y="0"/>
                    <a:pt x="0" y="1827"/>
                    <a:pt x="0" y="4078"/>
                  </a:cubicBezTo>
                  <a:lnTo>
                    <a:pt x="0" y="29325"/>
                  </a:lnTo>
                  <a:cubicBezTo>
                    <a:pt x="0" y="31576"/>
                    <a:pt x="1827" y="33403"/>
                    <a:pt x="4078" y="33403"/>
                  </a:cubicBezTo>
                  <a:lnTo>
                    <a:pt x="29326" y="33403"/>
                  </a:lnTo>
                  <a:cubicBezTo>
                    <a:pt x="31576" y="33403"/>
                    <a:pt x="33403" y="31576"/>
                    <a:pt x="33403" y="29325"/>
                  </a:cubicBezTo>
                  <a:lnTo>
                    <a:pt x="33403" y="4078"/>
                  </a:lnTo>
                  <a:cubicBezTo>
                    <a:pt x="33403" y="1827"/>
                    <a:pt x="31576" y="0"/>
                    <a:pt x="29326"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8"/>
            <p:cNvSpPr/>
            <p:nvPr/>
          </p:nvSpPr>
          <p:spPr>
            <a:xfrm>
              <a:off x="4083175" y="3959225"/>
              <a:ext cx="203900" cy="203900"/>
            </a:xfrm>
            <a:custGeom>
              <a:avLst/>
              <a:gdLst/>
              <a:ahLst/>
              <a:cxnLst/>
              <a:rect l="l" t="t" r="r" b="b"/>
              <a:pathLst>
                <a:path w="8156" h="8156" extrusionOk="0">
                  <a:moveTo>
                    <a:pt x="4078" y="0"/>
                  </a:moveTo>
                  <a:cubicBezTo>
                    <a:pt x="3002" y="0"/>
                    <a:pt x="1958" y="457"/>
                    <a:pt x="1208" y="1207"/>
                  </a:cubicBezTo>
                  <a:cubicBezTo>
                    <a:pt x="425" y="1958"/>
                    <a:pt x="1" y="3001"/>
                    <a:pt x="1" y="4078"/>
                  </a:cubicBezTo>
                  <a:cubicBezTo>
                    <a:pt x="1" y="5154"/>
                    <a:pt x="425" y="6198"/>
                    <a:pt x="1208" y="6981"/>
                  </a:cubicBezTo>
                  <a:cubicBezTo>
                    <a:pt x="1958" y="7731"/>
                    <a:pt x="3002" y="8155"/>
                    <a:pt x="4078" y="8155"/>
                  </a:cubicBezTo>
                  <a:cubicBezTo>
                    <a:pt x="5155" y="8155"/>
                    <a:pt x="6198" y="7731"/>
                    <a:pt x="6949" y="6981"/>
                  </a:cubicBezTo>
                  <a:cubicBezTo>
                    <a:pt x="7732" y="6198"/>
                    <a:pt x="8156" y="5154"/>
                    <a:pt x="8156" y="4078"/>
                  </a:cubicBezTo>
                  <a:cubicBezTo>
                    <a:pt x="8156" y="3001"/>
                    <a:pt x="7732" y="1958"/>
                    <a:pt x="6949" y="1207"/>
                  </a:cubicBezTo>
                  <a:cubicBezTo>
                    <a:pt x="6198" y="457"/>
                    <a:pt x="5155" y="0"/>
                    <a:pt x="4078"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8"/>
            <p:cNvSpPr/>
            <p:nvPr/>
          </p:nvSpPr>
          <p:spPr>
            <a:xfrm>
              <a:off x="4911725" y="3959225"/>
              <a:ext cx="203900" cy="203900"/>
            </a:xfrm>
            <a:custGeom>
              <a:avLst/>
              <a:gdLst/>
              <a:ahLst/>
              <a:cxnLst/>
              <a:rect l="l" t="t" r="r" b="b"/>
              <a:pathLst>
                <a:path w="8156" h="8156" extrusionOk="0">
                  <a:moveTo>
                    <a:pt x="4078" y="0"/>
                  </a:moveTo>
                  <a:cubicBezTo>
                    <a:pt x="3001" y="0"/>
                    <a:pt x="1925" y="457"/>
                    <a:pt x="1175" y="1207"/>
                  </a:cubicBezTo>
                  <a:cubicBezTo>
                    <a:pt x="425" y="1958"/>
                    <a:pt x="0" y="3001"/>
                    <a:pt x="0" y="4078"/>
                  </a:cubicBezTo>
                  <a:cubicBezTo>
                    <a:pt x="0" y="5154"/>
                    <a:pt x="425" y="6198"/>
                    <a:pt x="1175" y="6981"/>
                  </a:cubicBezTo>
                  <a:cubicBezTo>
                    <a:pt x="1925" y="7731"/>
                    <a:pt x="3001" y="8155"/>
                    <a:pt x="4078" y="8155"/>
                  </a:cubicBezTo>
                  <a:cubicBezTo>
                    <a:pt x="5122" y="8155"/>
                    <a:pt x="6198" y="7731"/>
                    <a:pt x="6948" y="6981"/>
                  </a:cubicBezTo>
                  <a:cubicBezTo>
                    <a:pt x="7699" y="6198"/>
                    <a:pt x="8155" y="5154"/>
                    <a:pt x="8155" y="4078"/>
                  </a:cubicBezTo>
                  <a:cubicBezTo>
                    <a:pt x="8155" y="3001"/>
                    <a:pt x="7699" y="1958"/>
                    <a:pt x="6948" y="1207"/>
                  </a:cubicBezTo>
                  <a:cubicBezTo>
                    <a:pt x="6198" y="457"/>
                    <a:pt x="5122" y="0"/>
                    <a:pt x="4078"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8"/>
            <p:cNvSpPr/>
            <p:nvPr/>
          </p:nvSpPr>
          <p:spPr>
            <a:xfrm>
              <a:off x="4497450" y="3959225"/>
              <a:ext cx="203900" cy="203900"/>
            </a:xfrm>
            <a:custGeom>
              <a:avLst/>
              <a:gdLst/>
              <a:ahLst/>
              <a:cxnLst/>
              <a:rect l="l" t="t" r="r" b="b"/>
              <a:pathLst>
                <a:path w="8156" h="8156" extrusionOk="0">
                  <a:moveTo>
                    <a:pt x="4078" y="0"/>
                  </a:moveTo>
                  <a:cubicBezTo>
                    <a:pt x="3002" y="0"/>
                    <a:pt x="1958" y="457"/>
                    <a:pt x="1175" y="1207"/>
                  </a:cubicBezTo>
                  <a:cubicBezTo>
                    <a:pt x="425" y="1958"/>
                    <a:pt x="1" y="3001"/>
                    <a:pt x="1" y="4078"/>
                  </a:cubicBezTo>
                  <a:cubicBezTo>
                    <a:pt x="1" y="5154"/>
                    <a:pt x="425" y="6198"/>
                    <a:pt x="1175" y="6981"/>
                  </a:cubicBezTo>
                  <a:cubicBezTo>
                    <a:pt x="1958" y="7731"/>
                    <a:pt x="3002" y="8155"/>
                    <a:pt x="4078" y="8155"/>
                  </a:cubicBezTo>
                  <a:cubicBezTo>
                    <a:pt x="5154" y="8155"/>
                    <a:pt x="6198" y="7731"/>
                    <a:pt x="6949" y="6981"/>
                  </a:cubicBezTo>
                  <a:cubicBezTo>
                    <a:pt x="7699" y="6198"/>
                    <a:pt x="8156" y="5154"/>
                    <a:pt x="8156" y="4078"/>
                  </a:cubicBezTo>
                  <a:cubicBezTo>
                    <a:pt x="8156" y="3001"/>
                    <a:pt x="7699" y="1958"/>
                    <a:pt x="6949" y="1207"/>
                  </a:cubicBezTo>
                  <a:cubicBezTo>
                    <a:pt x="6198" y="457"/>
                    <a:pt x="5154" y="0"/>
                    <a:pt x="4078" y="0"/>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8"/>
            <p:cNvSpPr/>
            <p:nvPr/>
          </p:nvSpPr>
          <p:spPr>
            <a:xfrm>
              <a:off x="4083175" y="4357175"/>
              <a:ext cx="685850" cy="203900"/>
            </a:xfrm>
            <a:custGeom>
              <a:avLst/>
              <a:gdLst/>
              <a:ahLst/>
              <a:cxnLst/>
              <a:rect l="l" t="t" r="r" b="b"/>
              <a:pathLst>
                <a:path w="27434" h="8156" extrusionOk="0">
                  <a:moveTo>
                    <a:pt x="4078" y="1"/>
                  </a:moveTo>
                  <a:cubicBezTo>
                    <a:pt x="1827" y="1"/>
                    <a:pt x="1" y="1828"/>
                    <a:pt x="1" y="4078"/>
                  </a:cubicBezTo>
                  <a:cubicBezTo>
                    <a:pt x="1" y="6329"/>
                    <a:pt x="1827" y="8156"/>
                    <a:pt x="4078" y="8156"/>
                  </a:cubicBezTo>
                  <a:lnTo>
                    <a:pt x="23356" y="8156"/>
                  </a:lnTo>
                  <a:cubicBezTo>
                    <a:pt x="25607" y="8156"/>
                    <a:pt x="27434" y="6329"/>
                    <a:pt x="27434" y="4078"/>
                  </a:cubicBezTo>
                  <a:cubicBezTo>
                    <a:pt x="27434" y="1828"/>
                    <a:pt x="25607" y="1"/>
                    <a:pt x="23356"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8"/>
            <p:cNvSpPr/>
            <p:nvPr/>
          </p:nvSpPr>
          <p:spPr>
            <a:xfrm>
              <a:off x="4911725" y="4357175"/>
              <a:ext cx="203900" cy="203900"/>
            </a:xfrm>
            <a:custGeom>
              <a:avLst/>
              <a:gdLst/>
              <a:ahLst/>
              <a:cxnLst/>
              <a:rect l="l" t="t" r="r" b="b"/>
              <a:pathLst>
                <a:path w="8156" h="8156" extrusionOk="0">
                  <a:moveTo>
                    <a:pt x="4078" y="1"/>
                  </a:moveTo>
                  <a:cubicBezTo>
                    <a:pt x="3001" y="1"/>
                    <a:pt x="1925" y="425"/>
                    <a:pt x="1175" y="1175"/>
                  </a:cubicBezTo>
                  <a:cubicBezTo>
                    <a:pt x="425" y="1958"/>
                    <a:pt x="0" y="3002"/>
                    <a:pt x="0" y="4078"/>
                  </a:cubicBezTo>
                  <a:cubicBezTo>
                    <a:pt x="0" y="5155"/>
                    <a:pt x="425" y="6199"/>
                    <a:pt x="1175" y="6949"/>
                  </a:cubicBezTo>
                  <a:cubicBezTo>
                    <a:pt x="1925" y="7732"/>
                    <a:pt x="3001" y="8156"/>
                    <a:pt x="4078" y="8156"/>
                  </a:cubicBezTo>
                  <a:cubicBezTo>
                    <a:pt x="5122" y="8156"/>
                    <a:pt x="6198" y="7732"/>
                    <a:pt x="6948" y="6949"/>
                  </a:cubicBezTo>
                  <a:cubicBezTo>
                    <a:pt x="7699" y="6199"/>
                    <a:pt x="8155" y="5155"/>
                    <a:pt x="8155" y="4078"/>
                  </a:cubicBezTo>
                  <a:cubicBezTo>
                    <a:pt x="8155" y="3002"/>
                    <a:pt x="7699" y="1958"/>
                    <a:pt x="6948" y="1175"/>
                  </a:cubicBezTo>
                  <a:cubicBezTo>
                    <a:pt x="6198" y="425"/>
                    <a:pt x="5122" y="1"/>
                    <a:pt x="4078"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8"/>
            <p:cNvSpPr/>
            <p:nvPr/>
          </p:nvSpPr>
          <p:spPr>
            <a:xfrm>
              <a:off x="3388375" y="1785100"/>
              <a:ext cx="203900" cy="203900"/>
            </a:xfrm>
            <a:custGeom>
              <a:avLst/>
              <a:gdLst/>
              <a:ahLst/>
              <a:cxnLst/>
              <a:rect l="l" t="t" r="r" b="b"/>
              <a:pathLst>
                <a:path w="8156" h="8156" extrusionOk="0">
                  <a:moveTo>
                    <a:pt x="4078" y="1"/>
                  </a:moveTo>
                  <a:cubicBezTo>
                    <a:pt x="3002" y="1"/>
                    <a:pt x="1958" y="458"/>
                    <a:pt x="1175" y="1208"/>
                  </a:cubicBezTo>
                  <a:cubicBezTo>
                    <a:pt x="425" y="1958"/>
                    <a:pt x="1" y="3002"/>
                    <a:pt x="1" y="4078"/>
                  </a:cubicBezTo>
                  <a:cubicBezTo>
                    <a:pt x="1" y="5155"/>
                    <a:pt x="425" y="6199"/>
                    <a:pt x="1175" y="6982"/>
                  </a:cubicBezTo>
                  <a:cubicBezTo>
                    <a:pt x="1958" y="7732"/>
                    <a:pt x="3002" y="8156"/>
                    <a:pt x="4078" y="8156"/>
                  </a:cubicBezTo>
                  <a:cubicBezTo>
                    <a:pt x="5154" y="8156"/>
                    <a:pt x="6198" y="7732"/>
                    <a:pt x="6949" y="6982"/>
                  </a:cubicBezTo>
                  <a:cubicBezTo>
                    <a:pt x="7699" y="6199"/>
                    <a:pt x="8156" y="5155"/>
                    <a:pt x="8156" y="4078"/>
                  </a:cubicBezTo>
                  <a:cubicBezTo>
                    <a:pt x="8156" y="3002"/>
                    <a:pt x="7699" y="1958"/>
                    <a:pt x="6949" y="1208"/>
                  </a:cubicBezTo>
                  <a:cubicBezTo>
                    <a:pt x="6198" y="458"/>
                    <a:pt x="5154" y="1"/>
                    <a:pt x="4078" y="1"/>
                  </a:cubicBezTo>
                  <a:close/>
                </a:path>
              </a:pathLst>
            </a:custGeom>
            <a:solidFill>
              <a:srgbClr val="BB4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92554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958"/>
                                        </p:tgtEl>
                                        <p:attrNameLst>
                                          <p:attrName>style.visibility</p:attrName>
                                        </p:attrNameLst>
                                      </p:cBhvr>
                                      <p:to>
                                        <p:strVal val="visible"/>
                                      </p:to>
                                    </p:set>
                                    <p:animEffect transition="in" filter="diamond(in)">
                                      <p:cBhvr>
                                        <p:cTn id="7" dur="2000"/>
                                        <p:tgtEl>
                                          <p:spTgt spid="95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973"/>
                                        </p:tgtEl>
                                        <p:attrNameLst>
                                          <p:attrName>style.visibility</p:attrName>
                                        </p:attrNameLst>
                                      </p:cBhvr>
                                      <p:to>
                                        <p:strVal val="visible"/>
                                      </p:to>
                                    </p:set>
                                    <p:anim calcmode="lin" valueType="num">
                                      <p:cBhvr additive="base">
                                        <p:cTn id="12" dur="500" fill="hold"/>
                                        <p:tgtEl>
                                          <p:spTgt spid="973"/>
                                        </p:tgtEl>
                                        <p:attrNameLst>
                                          <p:attrName>ppt_x</p:attrName>
                                        </p:attrNameLst>
                                      </p:cBhvr>
                                      <p:tavLst>
                                        <p:tav tm="0">
                                          <p:val>
                                            <p:strVal val="#ppt_x"/>
                                          </p:val>
                                        </p:tav>
                                        <p:tav tm="100000">
                                          <p:val>
                                            <p:strVal val="#ppt_x"/>
                                          </p:val>
                                        </p:tav>
                                      </p:tavLst>
                                    </p:anim>
                                    <p:anim calcmode="lin" valueType="num">
                                      <p:cBhvr additive="base">
                                        <p:cTn id="13" dur="500" fill="hold"/>
                                        <p:tgtEl>
                                          <p:spTgt spid="973"/>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966"/>
                                        </p:tgtEl>
                                        <p:attrNameLst>
                                          <p:attrName>style.visibility</p:attrName>
                                        </p:attrNameLst>
                                      </p:cBhvr>
                                      <p:to>
                                        <p:strVal val="visible"/>
                                      </p:to>
                                    </p:set>
                                    <p:anim calcmode="lin" valueType="num">
                                      <p:cBhvr additive="base">
                                        <p:cTn id="17" dur="500" fill="hold"/>
                                        <p:tgtEl>
                                          <p:spTgt spid="966"/>
                                        </p:tgtEl>
                                        <p:attrNameLst>
                                          <p:attrName>ppt_x</p:attrName>
                                        </p:attrNameLst>
                                      </p:cBhvr>
                                      <p:tavLst>
                                        <p:tav tm="0">
                                          <p:val>
                                            <p:strVal val="#ppt_x"/>
                                          </p:val>
                                        </p:tav>
                                        <p:tav tm="100000">
                                          <p:val>
                                            <p:strVal val="#ppt_x"/>
                                          </p:val>
                                        </p:tav>
                                      </p:tavLst>
                                    </p:anim>
                                    <p:anim calcmode="lin" valueType="num">
                                      <p:cBhvr additive="base">
                                        <p:cTn id="18" dur="500" fill="hold"/>
                                        <p:tgtEl>
                                          <p:spTgt spid="966"/>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964">
                                            <p:txEl>
                                              <p:pRg st="0" end="0"/>
                                            </p:txEl>
                                          </p:spTgt>
                                        </p:tgtEl>
                                        <p:attrNameLst>
                                          <p:attrName>style.visibility</p:attrName>
                                        </p:attrNameLst>
                                      </p:cBhvr>
                                      <p:to>
                                        <p:strVal val="visible"/>
                                      </p:to>
                                    </p:set>
                                    <p:anim calcmode="lin" valueType="num">
                                      <p:cBhvr additive="base">
                                        <p:cTn id="21" dur="500" fill="hold"/>
                                        <p:tgtEl>
                                          <p:spTgt spid="964">
                                            <p:txEl>
                                              <p:pRg st="0" end="0"/>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96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nodeType="clickEffect">
                                  <p:stCondLst>
                                    <p:cond delay="0"/>
                                  </p:stCondLst>
                                  <p:childTnLst>
                                    <p:set>
                                      <p:cBhvr>
                                        <p:cTn id="26" dur="1" fill="hold">
                                          <p:stCondLst>
                                            <p:cond delay="0"/>
                                          </p:stCondLst>
                                        </p:cTn>
                                        <p:tgtEl>
                                          <p:spTgt spid="979"/>
                                        </p:tgtEl>
                                        <p:attrNameLst>
                                          <p:attrName>style.visibility</p:attrName>
                                        </p:attrNameLst>
                                      </p:cBhvr>
                                      <p:to>
                                        <p:strVal val="visible"/>
                                      </p:to>
                                    </p:set>
                                    <p:anim calcmode="lin" valueType="num">
                                      <p:cBhvr>
                                        <p:cTn id="27" dur="1000" fill="hold"/>
                                        <p:tgtEl>
                                          <p:spTgt spid="979"/>
                                        </p:tgtEl>
                                        <p:attrNameLst>
                                          <p:attrName>ppt_w</p:attrName>
                                        </p:attrNameLst>
                                      </p:cBhvr>
                                      <p:tavLst>
                                        <p:tav tm="0">
                                          <p:val>
                                            <p:fltVal val="0"/>
                                          </p:val>
                                        </p:tav>
                                        <p:tav tm="100000">
                                          <p:val>
                                            <p:strVal val="#ppt_w"/>
                                          </p:val>
                                        </p:tav>
                                      </p:tavLst>
                                    </p:anim>
                                    <p:anim calcmode="lin" valueType="num">
                                      <p:cBhvr>
                                        <p:cTn id="28" dur="1000" fill="hold"/>
                                        <p:tgtEl>
                                          <p:spTgt spid="979"/>
                                        </p:tgtEl>
                                        <p:attrNameLst>
                                          <p:attrName>ppt_h</p:attrName>
                                        </p:attrNameLst>
                                      </p:cBhvr>
                                      <p:tavLst>
                                        <p:tav tm="0">
                                          <p:val>
                                            <p:fltVal val="0"/>
                                          </p:val>
                                        </p:tav>
                                        <p:tav tm="100000">
                                          <p:val>
                                            <p:strVal val="#ppt_h"/>
                                          </p:val>
                                        </p:tav>
                                      </p:tavLst>
                                    </p:anim>
                                    <p:anim calcmode="lin" valueType="num">
                                      <p:cBhvr>
                                        <p:cTn id="29" dur="1000" fill="hold"/>
                                        <p:tgtEl>
                                          <p:spTgt spid="979"/>
                                        </p:tgtEl>
                                        <p:attrNameLst>
                                          <p:attrName>style.rotation</p:attrName>
                                        </p:attrNameLst>
                                      </p:cBhvr>
                                      <p:tavLst>
                                        <p:tav tm="0">
                                          <p:val>
                                            <p:fltVal val="90"/>
                                          </p:val>
                                        </p:tav>
                                        <p:tav tm="100000">
                                          <p:val>
                                            <p:fltVal val="0"/>
                                          </p:val>
                                        </p:tav>
                                      </p:tavLst>
                                    </p:anim>
                                    <p:animEffect transition="in" filter="fade">
                                      <p:cBhvr>
                                        <p:cTn id="30" dur="1000"/>
                                        <p:tgtEl>
                                          <p:spTgt spid="979"/>
                                        </p:tgtEl>
                                      </p:cBhvr>
                                    </p:animEffect>
                                  </p:childTnLst>
                                </p:cTn>
                              </p:par>
                            </p:childTnLst>
                          </p:cTn>
                        </p:par>
                        <p:par>
                          <p:cTn id="31" fill="hold">
                            <p:stCondLst>
                              <p:cond delay="1000"/>
                            </p:stCondLst>
                            <p:childTnLst>
                              <p:par>
                                <p:cTn id="32" presetID="2" presetClass="entr" presetSubtype="4" fill="hold" grpId="0" nodeType="afterEffect">
                                  <p:stCondLst>
                                    <p:cond delay="0"/>
                                  </p:stCondLst>
                                  <p:childTnLst>
                                    <p:set>
                                      <p:cBhvr>
                                        <p:cTn id="33" dur="1" fill="hold">
                                          <p:stCondLst>
                                            <p:cond delay="0"/>
                                          </p:stCondLst>
                                        </p:cTn>
                                        <p:tgtEl>
                                          <p:spTgt spid="969"/>
                                        </p:tgtEl>
                                        <p:attrNameLst>
                                          <p:attrName>style.visibility</p:attrName>
                                        </p:attrNameLst>
                                      </p:cBhvr>
                                      <p:to>
                                        <p:strVal val="visible"/>
                                      </p:to>
                                    </p:set>
                                    <p:anim calcmode="lin" valueType="num">
                                      <p:cBhvr additive="base">
                                        <p:cTn id="34" dur="500" fill="hold"/>
                                        <p:tgtEl>
                                          <p:spTgt spid="969"/>
                                        </p:tgtEl>
                                        <p:attrNameLst>
                                          <p:attrName>ppt_x</p:attrName>
                                        </p:attrNameLst>
                                      </p:cBhvr>
                                      <p:tavLst>
                                        <p:tav tm="0">
                                          <p:val>
                                            <p:strVal val="#ppt_x"/>
                                          </p:val>
                                        </p:tav>
                                        <p:tav tm="100000">
                                          <p:val>
                                            <p:strVal val="#ppt_x"/>
                                          </p:val>
                                        </p:tav>
                                      </p:tavLst>
                                    </p:anim>
                                    <p:anim calcmode="lin" valueType="num">
                                      <p:cBhvr additive="base">
                                        <p:cTn id="35" dur="500" fill="hold"/>
                                        <p:tgtEl>
                                          <p:spTgt spid="969"/>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963">
                                            <p:txEl>
                                              <p:pRg st="0" end="0"/>
                                            </p:txEl>
                                          </p:spTgt>
                                        </p:tgtEl>
                                        <p:attrNameLst>
                                          <p:attrName>style.visibility</p:attrName>
                                        </p:attrNameLst>
                                      </p:cBhvr>
                                      <p:to>
                                        <p:strVal val="visible"/>
                                      </p:to>
                                    </p:set>
                                    <p:anim calcmode="lin" valueType="num">
                                      <p:cBhvr additive="base">
                                        <p:cTn id="38" dur="500" fill="hold"/>
                                        <p:tgtEl>
                                          <p:spTgt spid="963">
                                            <p:txEl>
                                              <p:pRg st="0" end="0"/>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96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8" fill="hold" nodeType="clickEffect">
                                  <p:stCondLst>
                                    <p:cond delay="0"/>
                                  </p:stCondLst>
                                  <p:childTnLst>
                                    <p:set>
                                      <p:cBhvr>
                                        <p:cTn id="43" dur="1" fill="hold">
                                          <p:stCondLst>
                                            <p:cond delay="0"/>
                                          </p:stCondLst>
                                        </p:cTn>
                                        <p:tgtEl>
                                          <p:spTgt spid="1006"/>
                                        </p:tgtEl>
                                        <p:attrNameLst>
                                          <p:attrName>style.visibility</p:attrName>
                                        </p:attrNameLst>
                                      </p:cBhvr>
                                      <p:to>
                                        <p:strVal val="visible"/>
                                      </p:to>
                                    </p:set>
                                    <p:anim calcmode="lin" valueType="num">
                                      <p:cBhvr additive="base">
                                        <p:cTn id="44" dur="500" fill="hold"/>
                                        <p:tgtEl>
                                          <p:spTgt spid="1006"/>
                                        </p:tgtEl>
                                        <p:attrNameLst>
                                          <p:attrName>ppt_x</p:attrName>
                                        </p:attrNameLst>
                                      </p:cBhvr>
                                      <p:tavLst>
                                        <p:tav tm="0">
                                          <p:val>
                                            <p:strVal val="0-#ppt_w/2"/>
                                          </p:val>
                                        </p:tav>
                                        <p:tav tm="100000">
                                          <p:val>
                                            <p:strVal val="#ppt_x"/>
                                          </p:val>
                                        </p:tav>
                                      </p:tavLst>
                                    </p:anim>
                                    <p:anim calcmode="lin" valueType="num">
                                      <p:cBhvr additive="base">
                                        <p:cTn id="45" dur="500" fill="hold"/>
                                        <p:tgtEl>
                                          <p:spTgt spid="1006"/>
                                        </p:tgtEl>
                                        <p:attrNameLst>
                                          <p:attrName>ppt_y</p:attrName>
                                        </p:attrNameLst>
                                      </p:cBhvr>
                                      <p:tavLst>
                                        <p:tav tm="0">
                                          <p:val>
                                            <p:strVal val="#ppt_y"/>
                                          </p:val>
                                        </p:tav>
                                        <p:tav tm="100000">
                                          <p:val>
                                            <p:strVal val="#ppt_y"/>
                                          </p:val>
                                        </p:tav>
                                      </p:tavLst>
                                    </p:anim>
                                  </p:childTnLst>
                                </p:cTn>
                              </p:par>
                            </p:childTnLst>
                          </p:cTn>
                        </p:par>
                        <p:par>
                          <p:cTn id="46" fill="hold">
                            <p:stCondLst>
                              <p:cond delay="500"/>
                            </p:stCondLst>
                            <p:childTnLst>
                              <p:par>
                                <p:cTn id="47" presetID="2" presetClass="entr" presetSubtype="4" fill="hold" grpId="0" nodeType="afterEffect">
                                  <p:stCondLst>
                                    <p:cond delay="0"/>
                                  </p:stCondLst>
                                  <p:childTnLst>
                                    <p:set>
                                      <p:cBhvr>
                                        <p:cTn id="48" dur="1" fill="hold">
                                          <p:stCondLst>
                                            <p:cond delay="0"/>
                                          </p:stCondLst>
                                        </p:cTn>
                                        <p:tgtEl>
                                          <p:spTgt spid="967"/>
                                        </p:tgtEl>
                                        <p:attrNameLst>
                                          <p:attrName>style.visibility</p:attrName>
                                        </p:attrNameLst>
                                      </p:cBhvr>
                                      <p:to>
                                        <p:strVal val="visible"/>
                                      </p:to>
                                    </p:set>
                                    <p:anim calcmode="lin" valueType="num">
                                      <p:cBhvr additive="base">
                                        <p:cTn id="49" dur="500" fill="hold"/>
                                        <p:tgtEl>
                                          <p:spTgt spid="967"/>
                                        </p:tgtEl>
                                        <p:attrNameLst>
                                          <p:attrName>ppt_x</p:attrName>
                                        </p:attrNameLst>
                                      </p:cBhvr>
                                      <p:tavLst>
                                        <p:tav tm="0">
                                          <p:val>
                                            <p:strVal val="#ppt_x"/>
                                          </p:val>
                                        </p:tav>
                                        <p:tav tm="100000">
                                          <p:val>
                                            <p:strVal val="#ppt_x"/>
                                          </p:val>
                                        </p:tav>
                                      </p:tavLst>
                                    </p:anim>
                                    <p:anim calcmode="lin" valueType="num">
                                      <p:cBhvr additive="base">
                                        <p:cTn id="50" dur="500" fill="hold"/>
                                        <p:tgtEl>
                                          <p:spTgt spid="967"/>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962">
                                            <p:txEl>
                                              <p:pRg st="0" end="0"/>
                                            </p:txEl>
                                          </p:spTgt>
                                        </p:tgtEl>
                                        <p:attrNameLst>
                                          <p:attrName>style.visibility</p:attrName>
                                        </p:attrNameLst>
                                      </p:cBhvr>
                                      <p:to>
                                        <p:strVal val="visible"/>
                                      </p:to>
                                    </p:set>
                                    <p:anim calcmode="lin" valueType="num">
                                      <p:cBhvr additive="base">
                                        <p:cTn id="53" dur="500" fill="hold"/>
                                        <p:tgtEl>
                                          <p:spTgt spid="962">
                                            <p:txEl>
                                              <p:pRg st="0" end="0"/>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96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53" presetClass="entr" presetSubtype="16" fill="hold" nodeType="clickEffect">
                                  <p:stCondLst>
                                    <p:cond delay="0"/>
                                  </p:stCondLst>
                                  <p:childTnLst>
                                    <p:set>
                                      <p:cBhvr>
                                        <p:cTn id="58" dur="1" fill="hold">
                                          <p:stCondLst>
                                            <p:cond delay="0"/>
                                          </p:stCondLst>
                                        </p:cTn>
                                        <p:tgtEl>
                                          <p:spTgt spid="1001"/>
                                        </p:tgtEl>
                                        <p:attrNameLst>
                                          <p:attrName>style.visibility</p:attrName>
                                        </p:attrNameLst>
                                      </p:cBhvr>
                                      <p:to>
                                        <p:strVal val="visible"/>
                                      </p:to>
                                    </p:set>
                                    <p:anim calcmode="lin" valueType="num">
                                      <p:cBhvr>
                                        <p:cTn id="59" dur="500" fill="hold"/>
                                        <p:tgtEl>
                                          <p:spTgt spid="1001"/>
                                        </p:tgtEl>
                                        <p:attrNameLst>
                                          <p:attrName>ppt_w</p:attrName>
                                        </p:attrNameLst>
                                      </p:cBhvr>
                                      <p:tavLst>
                                        <p:tav tm="0">
                                          <p:val>
                                            <p:fltVal val="0"/>
                                          </p:val>
                                        </p:tav>
                                        <p:tav tm="100000">
                                          <p:val>
                                            <p:strVal val="#ppt_w"/>
                                          </p:val>
                                        </p:tav>
                                      </p:tavLst>
                                    </p:anim>
                                    <p:anim calcmode="lin" valueType="num">
                                      <p:cBhvr>
                                        <p:cTn id="60" dur="500" fill="hold"/>
                                        <p:tgtEl>
                                          <p:spTgt spid="1001"/>
                                        </p:tgtEl>
                                        <p:attrNameLst>
                                          <p:attrName>ppt_h</p:attrName>
                                        </p:attrNameLst>
                                      </p:cBhvr>
                                      <p:tavLst>
                                        <p:tav tm="0">
                                          <p:val>
                                            <p:fltVal val="0"/>
                                          </p:val>
                                        </p:tav>
                                        <p:tav tm="100000">
                                          <p:val>
                                            <p:strVal val="#ppt_h"/>
                                          </p:val>
                                        </p:tav>
                                      </p:tavLst>
                                    </p:anim>
                                    <p:animEffect transition="in" filter="fade">
                                      <p:cBhvr>
                                        <p:cTn id="61" dur="500"/>
                                        <p:tgtEl>
                                          <p:spTgt spid="1001"/>
                                        </p:tgtEl>
                                      </p:cBhvr>
                                    </p:animEffect>
                                  </p:childTnLst>
                                </p:cTn>
                              </p:par>
                            </p:childTnLst>
                          </p:cTn>
                        </p:par>
                        <p:par>
                          <p:cTn id="62" fill="hold">
                            <p:stCondLst>
                              <p:cond delay="500"/>
                            </p:stCondLst>
                            <p:childTnLst>
                              <p:par>
                                <p:cTn id="63" presetID="2" presetClass="entr" presetSubtype="4" fill="hold" grpId="0" nodeType="afterEffect">
                                  <p:stCondLst>
                                    <p:cond delay="0"/>
                                  </p:stCondLst>
                                  <p:childTnLst>
                                    <p:set>
                                      <p:cBhvr>
                                        <p:cTn id="64" dur="1" fill="hold">
                                          <p:stCondLst>
                                            <p:cond delay="0"/>
                                          </p:stCondLst>
                                        </p:cTn>
                                        <p:tgtEl>
                                          <p:spTgt spid="968"/>
                                        </p:tgtEl>
                                        <p:attrNameLst>
                                          <p:attrName>style.visibility</p:attrName>
                                        </p:attrNameLst>
                                      </p:cBhvr>
                                      <p:to>
                                        <p:strVal val="visible"/>
                                      </p:to>
                                    </p:set>
                                    <p:anim calcmode="lin" valueType="num">
                                      <p:cBhvr additive="base">
                                        <p:cTn id="65" dur="500" fill="hold"/>
                                        <p:tgtEl>
                                          <p:spTgt spid="968"/>
                                        </p:tgtEl>
                                        <p:attrNameLst>
                                          <p:attrName>ppt_x</p:attrName>
                                        </p:attrNameLst>
                                      </p:cBhvr>
                                      <p:tavLst>
                                        <p:tav tm="0">
                                          <p:val>
                                            <p:strVal val="#ppt_x"/>
                                          </p:val>
                                        </p:tav>
                                        <p:tav tm="100000">
                                          <p:val>
                                            <p:strVal val="#ppt_x"/>
                                          </p:val>
                                        </p:tav>
                                      </p:tavLst>
                                    </p:anim>
                                    <p:anim calcmode="lin" valueType="num">
                                      <p:cBhvr additive="base">
                                        <p:cTn id="66" dur="500" fill="hold"/>
                                        <p:tgtEl>
                                          <p:spTgt spid="968"/>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965">
                                            <p:txEl>
                                              <p:pRg st="0" end="0"/>
                                            </p:txEl>
                                          </p:spTgt>
                                        </p:tgtEl>
                                        <p:attrNameLst>
                                          <p:attrName>style.visibility</p:attrName>
                                        </p:attrNameLst>
                                      </p:cBhvr>
                                      <p:to>
                                        <p:strVal val="visible"/>
                                      </p:to>
                                    </p:set>
                                    <p:anim calcmode="lin" valueType="num">
                                      <p:cBhvr additive="base">
                                        <p:cTn id="69" dur="500" fill="hold"/>
                                        <p:tgtEl>
                                          <p:spTgt spid="965">
                                            <p:txEl>
                                              <p:pRg st="0" end="0"/>
                                            </p:txEl>
                                          </p:spTgt>
                                        </p:tgtEl>
                                        <p:attrNameLst>
                                          <p:attrName>ppt_x</p:attrName>
                                        </p:attrNameLst>
                                      </p:cBhvr>
                                      <p:tavLst>
                                        <p:tav tm="0">
                                          <p:val>
                                            <p:strVal val="#ppt_x"/>
                                          </p:val>
                                        </p:tav>
                                        <p:tav tm="100000">
                                          <p:val>
                                            <p:strVal val="#ppt_x"/>
                                          </p:val>
                                        </p:tav>
                                      </p:tavLst>
                                    </p:anim>
                                    <p:anim calcmode="lin" valueType="num">
                                      <p:cBhvr additive="base">
                                        <p:cTn id="70" dur="500" fill="hold"/>
                                        <p:tgtEl>
                                          <p:spTgt spid="96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8" grpId="0"/>
      <p:bldP spid="962" grpId="0" build="p"/>
      <p:bldP spid="963" grpId="0" build="p"/>
      <p:bldP spid="964" grpId="0" build="p"/>
      <p:bldP spid="965" grpId="0" build="p"/>
      <p:bldP spid="966" grpId="0"/>
      <p:bldP spid="967" grpId="0"/>
      <p:bldP spid="968" grpId="0"/>
      <p:bldP spid="969" grpId="0"/>
    </p:bldLst>
  </p:timing>
</p:sld>
</file>

<file path=ppt/theme/theme1.xml><?xml version="1.0" encoding="utf-8"?>
<a:theme xmlns:a="http://schemas.openxmlformats.org/drawingml/2006/main" name="General Galaxy">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376</TotalTime>
  <Words>524</Words>
  <Application>Microsoft Office PowerPoint</Application>
  <PresentationFormat>On-screen Show (16:9)</PresentationFormat>
  <Paragraphs>72</Paragraphs>
  <Slides>16</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Pathway Gothic One</vt:lpstr>
      <vt:lpstr>Lato Light</vt:lpstr>
      <vt:lpstr>Roboto </vt:lpstr>
      <vt:lpstr>Exo 2</vt:lpstr>
      <vt:lpstr>Roboto</vt:lpstr>
      <vt:lpstr>Fira Sans Extra Condensed</vt:lpstr>
      <vt:lpstr>Fira Sans Extra Condensed Medium</vt:lpstr>
      <vt:lpstr>Arial</vt:lpstr>
      <vt:lpstr>Lato</vt:lpstr>
      <vt:lpstr>General Galaxy</vt:lpstr>
      <vt:lpstr>RedaxScript</vt:lpstr>
      <vt:lpstr>WHOA!</vt:lpstr>
      <vt:lpstr>01</vt:lpstr>
      <vt:lpstr>Đề Tài</vt:lpstr>
      <vt:lpstr>Redaxscript là gì? </vt:lpstr>
      <vt:lpstr>Redaxscript để làm gì?</vt:lpstr>
      <vt:lpstr>Phân tích ưu nhược điểm của Redaxscript</vt:lpstr>
      <vt:lpstr>Cài Đặt</vt:lpstr>
      <vt:lpstr>Quá trình cài đặt</vt:lpstr>
      <vt:lpstr>Sử Dụng</vt:lpstr>
      <vt:lpstr>Báo Cáo </vt:lpstr>
      <vt:lpstr>Phát Triển</vt:lpstr>
      <vt:lpstr>PowerPoint Presentation</vt:lpstr>
      <vt:lpstr>Templates</vt:lpstr>
      <vt:lpstr>Việt Hưng</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RedaxScript</dc:title>
  <cp:lastModifiedBy>Đinh Việt Đức</cp:lastModifiedBy>
  <cp:revision>36</cp:revision>
  <dcterms:modified xsi:type="dcterms:W3CDTF">2020-05-27T16:22:13Z</dcterms:modified>
</cp:coreProperties>
</file>